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614" r:id="rId3"/>
    <p:sldId id="616" r:id="rId4"/>
    <p:sldId id="615" r:id="rId5"/>
    <p:sldId id="639" r:id="rId6"/>
    <p:sldId id="640" r:id="rId7"/>
    <p:sldId id="627" r:id="rId8"/>
    <p:sldId id="628" r:id="rId9"/>
    <p:sldId id="630" r:id="rId10"/>
    <p:sldId id="633" r:id="rId11"/>
    <p:sldId id="631" r:id="rId12"/>
    <p:sldId id="634" r:id="rId13"/>
    <p:sldId id="635" r:id="rId14"/>
    <p:sldId id="617" r:id="rId15"/>
    <p:sldId id="618" r:id="rId16"/>
    <p:sldId id="619" r:id="rId17"/>
    <p:sldId id="620" r:id="rId18"/>
    <p:sldId id="621" r:id="rId19"/>
    <p:sldId id="622" r:id="rId20"/>
    <p:sldId id="623" r:id="rId21"/>
    <p:sldId id="624" r:id="rId22"/>
    <p:sldId id="625" r:id="rId23"/>
    <p:sldId id="626" r:id="rId24"/>
    <p:sldId id="636" r:id="rId25"/>
    <p:sldId id="638" r:id="rId26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44" autoAdjust="0"/>
    <p:restoredTop sz="87389" autoAdjust="0"/>
  </p:normalViewPr>
  <p:slideViewPr>
    <p:cSldViewPr>
      <p:cViewPr varScale="1">
        <p:scale>
          <a:sx n="82" d="100"/>
          <a:sy n="82" d="100"/>
        </p:scale>
        <p:origin x="1320" y="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15C8A-7705-4416-B0B0-00EF154C5202}" type="datetimeFigureOut">
              <a:rPr lang="pt-BR" smtClean="0"/>
              <a:pPr/>
              <a:t>21/04/2026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9B633-2205-4120-9FF2-7DAE8023BE5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2516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9B633-2205-4120-9FF2-7DAE8023BE5D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1964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Write </a:t>
            </a:r>
            <a:r>
              <a:rPr lang="pt-BR" dirty="0" err="1"/>
              <a:t>their</a:t>
            </a:r>
            <a:r>
              <a:rPr lang="pt-BR" dirty="0"/>
              <a:t> </a:t>
            </a:r>
            <a:r>
              <a:rPr lang="pt-BR" dirty="0" err="1"/>
              <a:t>answer</a:t>
            </a:r>
            <a:r>
              <a:rPr lang="pt-BR" baseline="0" dirty="0"/>
              <a:t> </a:t>
            </a:r>
            <a:r>
              <a:rPr lang="pt-BR" baseline="0" dirty="0" err="1"/>
              <a:t>on</a:t>
            </a:r>
            <a:r>
              <a:rPr lang="pt-BR" baseline="0" dirty="0"/>
              <a:t> </a:t>
            </a:r>
            <a:r>
              <a:rPr lang="pt-BR" baseline="0" dirty="0" err="1"/>
              <a:t>the</a:t>
            </a:r>
            <a:r>
              <a:rPr lang="pt-BR" baseline="0" dirty="0"/>
              <a:t> </a:t>
            </a:r>
            <a:r>
              <a:rPr lang="pt-BR" baseline="0" dirty="0" err="1"/>
              <a:t>board</a:t>
            </a:r>
            <a:r>
              <a:rPr lang="pt-BR" baseline="0" dirty="0"/>
              <a:t>.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9B633-2205-4120-9FF2-7DAE8023BE5D}" type="slidenum">
              <a:rPr lang="pt-BR" smtClean="0"/>
              <a:pPr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09713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Write </a:t>
            </a:r>
            <a:r>
              <a:rPr lang="pt-BR" dirty="0" err="1"/>
              <a:t>their</a:t>
            </a:r>
            <a:r>
              <a:rPr lang="pt-BR" dirty="0"/>
              <a:t> </a:t>
            </a:r>
            <a:r>
              <a:rPr lang="pt-BR" dirty="0" err="1"/>
              <a:t>answer</a:t>
            </a:r>
            <a:r>
              <a:rPr lang="pt-BR" baseline="0" dirty="0"/>
              <a:t> </a:t>
            </a:r>
            <a:r>
              <a:rPr lang="pt-BR" baseline="0" dirty="0" err="1"/>
              <a:t>on</a:t>
            </a:r>
            <a:r>
              <a:rPr lang="pt-BR" baseline="0" dirty="0"/>
              <a:t> </a:t>
            </a:r>
            <a:r>
              <a:rPr lang="pt-BR" baseline="0" dirty="0" err="1"/>
              <a:t>the</a:t>
            </a:r>
            <a:r>
              <a:rPr lang="pt-BR" baseline="0" dirty="0"/>
              <a:t> </a:t>
            </a:r>
            <a:r>
              <a:rPr lang="pt-BR" baseline="0" dirty="0" err="1"/>
              <a:t>board</a:t>
            </a:r>
            <a:r>
              <a:rPr lang="pt-BR" baseline="0"/>
              <a:t>.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9B633-2205-4120-9FF2-7DAE8023BE5D}" type="slidenum">
              <a:rPr lang="pt-BR" smtClean="0"/>
              <a:pPr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09713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Write </a:t>
            </a:r>
            <a:r>
              <a:rPr lang="pt-BR" dirty="0" err="1"/>
              <a:t>their</a:t>
            </a:r>
            <a:r>
              <a:rPr lang="pt-BR" dirty="0"/>
              <a:t> </a:t>
            </a:r>
            <a:r>
              <a:rPr lang="pt-BR" dirty="0" err="1"/>
              <a:t>answer</a:t>
            </a:r>
            <a:r>
              <a:rPr lang="pt-BR" baseline="0" dirty="0"/>
              <a:t> </a:t>
            </a:r>
            <a:r>
              <a:rPr lang="pt-BR" baseline="0" dirty="0" err="1"/>
              <a:t>on</a:t>
            </a:r>
            <a:r>
              <a:rPr lang="pt-BR" baseline="0" dirty="0"/>
              <a:t> </a:t>
            </a:r>
            <a:r>
              <a:rPr lang="pt-BR" baseline="0" dirty="0" err="1"/>
              <a:t>the</a:t>
            </a:r>
            <a:r>
              <a:rPr lang="pt-BR" baseline="0" dirty="0"/>
              <a:t> </a:t>
            </a:r>
            <a:r>
              <a:rPr lang="pt-BR" baseline="0" dirty="0" err="1"/>
              <a:t>board</a:t>
            </a:r>
            <a:r>
              <a:rPr lang="pt-BR" baseline="0"/>
              <a:t>.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9B633-2205-4120-9FF2-7DAE8023BE5D}" type="slidenum">
              <a:rPr lang="pt-BR" smtClean="0"/>
              <a:pPr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09713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Write </a:t>
            </a:r>
            <a:r>
              <a:rPr lang="pt-BR" dirty="0" err="1"/>
              <a:t>their</a:t>
            </a:r>
            <a:r>
              <a:rPr lang="pt-BR" dirty="0"/>
              <a:t> </a:t>
            </a:r>
            <a:r>
              <a:rPr lang="pt-BR" dirty="0" err="1"/>
              <a:t>answer</a:t>
            </a:r>
            <a:r>
              <a:rPr lang="pt-BR" baseline="0" dirty="0"/>
              <a:t> </a:t>
            </a:r>
            <a:r>
              <a:rPr lang="pt-BR" baseline="0" dirty="0" err="1"/>
              <a:t>on</a:t>
            </a:r>
            <a:r>
              <a:rPr lang="pt-BR" baseline="0" dirty="0"/>
              <a:t> </a:t>
            </a:r>
            <a:r>
              <a:rPr lang="pt-BR" baseline="0" dirty="0" err="1"/>
              <a:t>the</a:t>
            </a:r>
            <a:r>
              <a:rPr lang="pt-BR" baseline="0" dirty="0"/>
              <a:t> </a:t>
            </a:r>
            <a:r>
              <a:rPr lang="pt-BR" baseline="0" dirty="0" err="1"/>
              <a:t>board</a:t>
            </a:r>
            <a:r>
              <a:rPr lang="pt-BR" baseline="0"/>
              <a:t>.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9B633-2205-4120-9FF2-7DAE8023BE5D}" type="slidenum">
              <a:rPr lang="pt-BR" smtClean="0"/>
              <a:pPr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09713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Write </a:t>
            </a:r>
            <a:r>
              <a:rPr lang="pt-BR" dirty="0" err="1"/>
              <a:t>their</a:t>
            </a:r>
            <a:r>
              <a:rPr lang="pt-BR" dirty="0"/>
              <a:t> </a:t>
            </a:r>
            <a:r>
              <a:rPr lang="pt-BR" dirty="0" err="1"/>
              <a:t>answer</a:t>
            </a:r>
            <a:r>
              <a:rPr lang="pt-BR" baseline="0" dirty="0"/>
              <a:t> </a:t>
            </a:r>
            <a:r>
              <a:rPr lang="pt-BR" baseline="0" dirty="0" err="1"/>
              <a:t>on</a:t>
            </a:r>
            <a:r>
              <a:rPr lang="pt-BR" baseline="0" dirty="0"/>
              <a:t> </a:t>
            </a:r>
            <a:r>
              <a:rPr lang="pt-BR" baseline="0" dirty="0" err="1"/>
              <a:t>the</a:t>
            </a:r>
            <a:r>
              <a:rPr lang="pt-BR" baseline="0" dirty="0"/>
              <a:t> </a:t>
            </a:r>
            <a:r>
              <a:rPr lang="pt-BR" baseline="0" dirty="0" err="1"/>
              <a:t>board</a:t>
            </a:r>
            <a:r>
              <a:rPr lang="pt-BR" baseline="0"/>
              <a:t>.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9B633-2205-4120-9FF2-7DAE8023BE5D}" type="slidenum">
              <a:rPr lang="pt-BR" smtClean="0"/>
              <a:pPr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09713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Write </a:t>
            </a:r>
            <a:r>
              <a:rPr lang="pt-BR" dirty="0" err="1"/>
              <a:t>their</a:t>
            </a:r>
            <a:r>
              <a:rPr lang="pt-BR" dirty="0"/>
              <a:t> </a:t>
            </a:r>
            <a:r>
              <a:rPr lang="pt-BR" dirty="0" err="1"/>
              <a:t>answer</a:t>
            </a:r>
            <a:r>
              <a:rPr lang="pt-BR" baseline="0" dirty="0"/>
              <a:t> </a:t>
            </a:r>
            <a:r>
              <a:rPr lang="pt-BR" baseline="0" dirty="0" err="1"/>
              <a:t>on</a:t>
            </a:r>
            <a:r>
              <a:rPr lang="pt-BR" baseline="0" dirty="0"/>
              <a:t> </a:t>
            </a:r>
            <a:r>
              <a:rPr lang="pt-BR" baseline="0" dirty="0" err="1"/>
              <a:t>the</a:t>
            </a:r>
            <a:r>
              <a:rPr lang="pt-BR" baseline="0" dirty="0"/>
              <a:t> </a:t>
            </a:r>
            <a:r>
              <a:rPr lang="pt-BR" baseline="0" dirty="0" err="1"/>
              <a:t>board</a:t>
            </a:r>
            <a:r>
              <a:rPr lang="pt-BR" baseline="0"/>
              <a:t>.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9B633-2205-4120-9FF2-7DAE8023BE5D}" type="slidenum">
              <a:rPr lang="pt-BR" smtClean="0"/>
              <a:pPr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09713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Write </a:t>
            </a:r>
            <a:r>
              <a:rPr lang="pt-BR" dirty="0" err="1"/>
              <a:t>their</a:t>
            </a:r>
            <a:r>
              <a:rPr lang="pt-BR" dirty="0"/>
              <a:t> </a:t>
            </a:r>
            <a:r>
              <a:rPr lang="pt-BR" dirty="0" err="1"/>
              <a:t>answer</a:t>
            </a:r>
            <a:r>
              <a:rPr lang="pt-BR" baseline="0" dirty="0"/>
              <a:t> </a:t>
            </a:r>
            <a:r>
              <a:rPr lang="pt-BR" baseline="0" dirty="0" err="1"/>
              <a:t>on</a:t>
            </a:r>
            <a:r>
              <a:rPr lang="pt-BR" baseline="0" dirty="0"/>
              <a:t> </a:t>
            </a:r>
            <a:r>
              <a:rPr lang="pt-BR" baseline="0" dirty="0" err="1"/>
              <a:t>the</a:t>
            </a:r>
            <a:r>
              <a:rPr lang="pt-BR" baseline="0" dirty="0"/>
              <a:t> </a:t>
            </a:r>
            <a:r>
              <a:rPr lang="pt-BR" baseline="0" dirty="0" err="1"/>
              <a:t>board</a:t>
            </a:r>
            <a:r>
              <a:rPr lang="pt-BR" baseline="0"/>
              <a:t>.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9B633-2205-4120-9FF2-7DAE8023BE5D}" type="slidenum">
              <a:rPr lang="pt-BR" smtClean="0"/>
              <a:pPr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09713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Write </a:t>
            </a:r>
            <a:r>
              <a:rPr lang="pt-BR" dirty="0" err="1"/>
              <a:t>their</a:t>
            </a:r>
            <a:r>
              <a:rPr lang="pt-BR" dirty="0"/>
              <a:t> </a:t>
            </a:r>
            <a:r>
              <a:rPr lang="pt-BR" dirty="0" err="1"/>
              <a:t>answer</a:t>
            </a:r>
            <a:r>
              <a:rPr lang="pt-BR" baseline="0" dirty="0"/>
              <a:t> </a:t>
            </a:r>
            <a:r>
              <a:rPr lang="pt-BR" baseline="0" dirty="0" err="1"/>
              <a:t>on</a:t>
            </a:r>
            <a:r>
              <a:rPr lang="pt-BR" baseline="0" dirty="0"/>
              <a:t> </a:t>
            </a:r>
            <a:r>
              <a:rPr lang="pt-BR" baseline="0" dirty="0" err="1"/>
              <a:t>the</a:t>
            </a:r>
            <a:r>
              <a:rPr lang="pt-BR" baseline="0" dirty="0"/>
              <a:t> </a:t>
            </a:r>
            <a:r>
              <a:rPr lang="pt-BR" baseline="0" dirty="0" err="1"/>
              <a:t>board</a:t>
            </a:r>
            <a:r>
              <a:rPr lang="pt-BR" baseline="0"/>
              <a:t>.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9B633-2205-4120-9FF2-7DAE8023BE5D}" type="slidenum">
              <a:rPr lang="pt-BR" smtClean="0"/>
              <a:pPr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09713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Write </a:t>
            </a:r>
            <a:r>
              <a:rPr lang="pt-BR" dirty="0" err="1"/>
              <a:t>their</a:t>
            </a:r>
            <a:r>
              <a:rPr lang="pt-BR" dirty="0"/>
              <a:t> </a:t>
            </a:r>
            <a:r>
              <a:rPr lang="pt-BR" dirty="0" err="1"/>
              <a:t>answer</a:t>
            </a:r>
            <a:r>
              <a:rPr lang="pt-BR" baseline="0" dirty="0"/>
              <a:t> </a:t>
            </a:r>
            <a:r>
              <a:rPr lang="pt-BR" baseline="0" dirty="0" err="1"/>
              <a:t>on</a:t>
            </a:r>
            <a:r>
              <a:rPr lang="pt-BR" baseline="0" dirty="0"/>
              <a:t> </a:t>
            </a:r>
            <a:r>
              <a:rPr lang="pt-BR" baseline="0" dirty="0" err="1"/>
              <a:t>the</a:t>
            </a:r>
            <a:r>
              <a:rPr lang="pt-BR" baseline="0" dirty="0"/>
              <a:t> </a:t>
            </a:r>
            <a:r>
              <a:rPr lang="pt-BR" baseline="0" dirty="0" err="1"/>
              <a:t>board</a:t>
            </a:r>
            <a:r>
              <a:rPr lang="pt-BR" baseline="0"/>
              <a:t>.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9B633-2205-4120-9FF2-7DAE8023BE5D}" type="slidenum">
              <a:rPr lang="pt-BR" smtClean="0"/>
              <a:pPr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09713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Write </a:t>
            </a:r>
            <a:r>
              <a:rPr lang="pt-BR" dirty="0" err="1"/>
              <a:t>their</a:t>
            </a:r>
            <a:r>
              <a:rPr lang="pt-BR" dirty="0"/>
              <a:t> </a:t>
            </a:r>
            <a:r>
              <a:rPr lang="pt-BR" dirty="0" err="1"/>
              <a:t>answer</a:t>
            </a:r>
            <a:r>
              <a:rPr lang="pt-BR" baseline="0" dirty="0"/>
              <a:t> </a:t>
            </a:r>
            <a:r>
              <a:rPr lang="pt-BR" baseline="0" dirty="0" err="1"/>
              <a:t>on</a:t>
            </a:r>
            <a:r>
              <a:rPr lang="pt-BR" baseline="0" dirty="0"/>
              <a:t> </a:t>
            </a:r>
            <a:r>
              <a:rPr lang="pt-BR" baseline="0" dirty="0" err="1"/>
              <a:t>the</a:t>
            </a:r>
            <a:r>
              <a:rPr lang="pt-BR" baseline="0" dirty="0"/>
              <a:t> </a:t>
            </a:r>
            <a:r>
              <a:rPr lang="pt-BR" baseline="0" dirty="0" err="1"/>
              <a:t>board</a:t>
            </a:r>
            <a:r>
              <a:rPr lang="pt-BR" baseline="0"/>
              <a:t>.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9B633-2205-4120-9FF2-7DAE8023BE5D}" type="slidenum">
              <a:rPr lang="pt-BR" smtClean="0"/>
              <a:pPr/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0971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Write </a:t>
            </a:r>
            <a:r>
              <a:rPr lang="pt-BR" dirty="0" err="1"/>
              <a:t>their</a:t>
            </a:r>
            <a:r>
              <a:rPr lang="pt-BR" dirty="0"/>
              <a:t> </a:t>
            </a:r>
            <a:r>
              <a:rPr lang="pt-BR" dirty="0" err="1"/>
              <a:t>answer</a:t>
            </a:r>
            <a:r>
              <a:rPr lang="pt-BR" baseline="0" dirty="0"/>
              <a:t> </a:t>
            </a:r>
            <a:r>
              <a:rPr lang="pt-BR" baseline="0" dirty="0" err="1"/>
              <a:t>on</a:t>
            </a:r>
            <a:r>
              <a:rPr lang="pt-BR" baseline="0" dirty="0"/>
              <a:t> </a:t>
            </a:r>
            <a:r>
              <a:rPr lang="pt-BR" baseline="0" dirty="0" err="1"/>
              <a:t>the</a:t>
            </a:r>
            <a:r>
              <a:rPr lang="pt-BR" baseline="0" dirty="0"/>
              <a:t> </a:t>
            </a:r>
            <a:r>
              <a:rPr lang="pt-BR" baseline="0" dirty="0" err="1"/>
              <a:t>board</a:t>
            </a:r>
            <a:r>
              <a:rPr lang="pt-BR" baseline="0"/>
              <a:t>.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9B633-2205-4120-9FF2-7DAE8023BE5D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09713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Write </a:t>
            </a:r>
            <a:r>
              <a:rPr lang="pt-BR" dirty="0" err="1"/>
              <a:t>their</a:t>
            </a:r>
            <a:r>
              <a:rPr lang="pt-BR" dirty="0"/>
              <a:t> </a:t>
            </a:r>
            <a:r>
              <a:rPr lang="pt-BR" dirty="0" err="1"/>
              <a:t>answer</a:t>
            </a:r>
            <a:r>
              <a:rPr lang="pt-BR" baseline="0" dirty="0"/>
              <a:t> </a:t>
            </a:r>
            <a:r>
              <a:rPr lang="pt-BR" baseline="0" dirty="0" err="1"/>
              <a:t>on</a:t>
            </a:r>
            <a:r>
              <a:rPr lang="pt-BR" baseline="0" dirty="0"/>
              <a:t> </a:t>
            </a:r>
            <a:r>
              <a:rPr lang="pt-BR" baseline="0" dirty="0" err="1"/>
              <a:t>the</a:t>
            </a:r>
            <a:r>
              <a:rPr lang="pt-BR" baseline="0" dirty="0"/>
              <a:t> </a:t>
            </a:r>
            <a:r>
              <a:rPr lang="pt-BR" baseline="0" dirty="0" err="1"/>
              <a:t>board</a:t>
            </a:r>
            <a:r>
              <a:rPr lang="pt-BR" baseline="0"/>
              <a:t>.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9B633-2205-4120-9FF2-7DAE8023BE5D}" type="slidenum">
              <a:rPr lang="pt-BR" smtClean="0"/>
              <a:pPr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0971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Write </a:t>
            </a:r>
            <a:r>
              <a:rPr lang="pt-BR" dirty="0" err="1"/>
              <a:t>their</a:t>
            </a:r>
            <a:r>
              <a:rPr lang="pt-BR" dirty="0"/>
              <a:t> </a:t>
            </a:r>
            <a:r>
              <a:rPr lang="pt-BR" dirty="0" err="1"/>
              <a:t>answer</a:t>
            </a:r>
            <a:r>
              <a:rPr lang="pt-BR" baseline="0" dirty="0"/>
              <a:t> </a:t>
            </a:r>
            <a:r>
              <a:rPr lang="pt-BR" baseline="0" dirty="0" err="1"/>
              <a:t>on</a:t>
            </a:r>
            <a:r>
              <a:rPr lang="pt-BR" baseline="0" dirty="0"/>
              <a:t> </a:t>
            </a:r>
            <a:r>
              <a:rPr lang="pt-BR" baseline="0" dirty="0" err="1"/>
              <a:t>the</a:t>
            </a:r>
            <a:r>
              <a:rPr lang="pt-BR" baseline="0" dirty="0"/>
              <a:t> </a:t>
            </a:r>
            <a:r>
              <a:rPr lang="pt-BR" baseline="0" dirty="0" err="1"/>
              <a:t>board</a:t>
            </a:r>
            <a:r>
              <a:rPr lang="pt-BR" baseline="0"/>
              <a:t>.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9B633-2205-4120-9FF2-7DAE8023BE5D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09713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Write </a:t>
            </a:r>
            <a:r>
              <a:rPr lang="pt-BR" dirty="0" err="1"/>
              <a:t>their</a:t>
            </a:r>
            <a:r>
              <a:rPr lang="pt-BR" dirty="0"/>
              <a:t> </a:t>
            </a:r>
            <a:r>
              <a:rPr lang="pt-BR" dirty="0" err="1"/>
              <a:t>answer</a:t>
            </a:r>
            <a:r>
              <a:rPr lang="pt-BR" baseline="0" dirty="0"/>
              <a:t> </a:t>
            </a:r>
            <a:r>
              <a:rPr lang="pt-BR" baseline="0" dirty="0" err="1"/>
              <a:t>on</a:t>
            </a:r>
            <a:r>
              <a:rPr lang="pt-BR" baseline="0" dirty="0"/>
              <a:t> </a:t>
            </a:r>
            <a:r>
              <a:rPr lang="pt-BR" baseline="0" dirty="0" err="1"/>
              <a:t>the</a:t>
            </a:r>
            <a:r>
              <a:rPr lang="pt-BR" baseline="0" dirty="0"/>
              <a:t> </a:t>
            </a:r>
            <a:r>
              <a:rPr lang="pt-BR" baseline="0" dirty="0" err="1"/>
              <a:t>board</a:t>
            </a:r>
            <a:r>
              <a:rPr lang="pt-BR" baseline="0"/>
              <a:t>.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9B633-2205-4120-9FF2-7DAE8023BE5D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09713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Write </a:t>
            </a:r>
            <a:r>
              <a:rPr lang="pt-BR" dirty="0" err="1"/>
              <a:t>their</a:t>
            </a:r>
            <a:r>
              <a:rPr lang="pt-BR" dirty="0"/>
              <a:t> </a:t>
            </a:r>
            <a:r>
              <a:rPr lang="pt-BR" dirty="0" err="1"/>
              <a:t>answer</a:t>
            </a:r>
            <a:r>
              <a:rPr lang="pt-BR" baseline="0" dirty="0"/>
              <a:t> </a:t>
            </a:r>
            <a:r>
              <a:rPr lang="pt-BR" baseline="0" dirty="0" err="1"/>
              <a:t>on</a:t>
            </a:r>
            <a:r>
              <a:rPr lang="pt-BR" baseline="0" dirty="0"/>
              <a:t> </a:t>
            </a:r>
            <a:r>
              <a:rPr lang="pt-BR" baseline="0" dirty="0" err="1"/>
              <a:t>the</a:t>
            </a:r>
            <a:r>
              <a:rPr lang="pt-BR" baseline="0" dirty="0"/>
              <a:t> </a:t>
            </a:r>
            <a:r>
              <a:rPr lang="pt-BR" baseline="0" dirty="0" err="1"/>
              <a:t>board</a:t>
            </a:r>
            <a:r>
              <a:rPr lang="pt-BR" baseline="0"/>
              <a:t>.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9B633-2205-4120-9FF2-7DAE8023BE5D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09713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Write </a:t>
            </a:r>
            <a:r>
              <a:rPr lang="pt-BR" dirty="0" err="1"/>
              <a:t>their</a:t>
            </a:r>
            <a:r>
              <a:rPr lang="pt-BR" dirty="0"/>
              <a:t> </a:t>
            </a:r>
            <a:r>
              <a:rPr lang="pt-BR" dirty="0" err="1"/>
              <a:t>answer</a:t>
            </a:r>
            <a:r>
              <a:rPr lang="pt-BR" baseline="0" dirty="0"/>
              <a:t> </a:t>
            </a:r>
            <a:r>
              <a:rPr lang="pt-BR" baseline="0" dirty="0" err="1"/>
              <a:t>on</a:t>
            </a:r>
            <a:r>
              <a:rPr lang="pt-BR" baseline="0" dirty="0"/>
              <a:t> </a:t>
            </a:r>
            <a:r>
              <a:rPr lang="pt-BR" baseline="0" dirty="0" err="1"/>
              <a:t>the</a:t>
            </a:r>
            <a:r>
              <a:rPr lang="pt-BR" baseline="0" dirty="0"/>
              <a:t> </a:t>
            </a:r>
            <a:r>
              <a:rPr lang="pt-BR" baseline="0" dirty="0" err="1"/>
              <a:t>board</a:t>
            </a:r>
            <a:r>
              <a:rPr lang="pt-BR" baseline="0"/>
              <a:t>.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9B633-2205-4120-9FF2-7DAE8023BE5D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09713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Write </a:t>
            </a:r>
            <a:r>
              <a:rPr lang="pt-BR" dirty="0" err="1"/>
              <a:t>their</a:t>
            </a:r>
            <a:r>
              <a:rPr lang="pt-BR" dirty="0"/>
              <a:t> </a:t>
            </a:r>
            <a:r>
              <a:rPr lang="pt-BR" dirty="0" err="1"/>
              <a:t>answer</a:t>
            </a:r>
            <a:r>
              <a:rPr lang="pt-BR" baseline="0" dirty="0"/>
              <a:t> </a:t>
            </a:r>
            <a:r>
              <a:rPr lang="pt-BR" baseline="0" dirty="0" err="1"/>
              <a:t>on</a:t>
            </a:r>
            <a:r>
              <a:rPr lang="pt-BR" baseline="0" dirty="0"/>
              <a:t> </a:t>
            </a:r>
            <a:r>
              <a:rPr lang="pt-BR" baseline="0" dirty="0" err="1"/>
              <a:t>the</a:t>
            </a:r>
            <a:r>
              <a:rPr lang="pt-BR" baseline="0" dirty="0"/>
              <a:t> </a:t>
            </a:r>
            <a:r>
              <a:rPr lang="pt-BR" baseline="0" dirty="0" err="1"/>
              <a:t>board</a:t>
            </a:r>
            <a:r>
              <a:rPr lang="pt-BR" baseline="0"/>
              <a:t>.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9B633-2205-4120-9FF2-7DAE8023BE5D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09713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Write </a:t>
            </a:r>
            <a:r>
              <a:rPr lang="pt-BR" dirty="0" err="1"/>
              <a:t>their</a:t>
            </a:r>
            <a:r>
              <a:rPr lang="pt-BR" dirty="0"/>
              <a:t> </a:t>
            </a:r>
            <a:r>
              <a:rPr lang="pt-BR" dirty="0" err="1"/>
              <a:t>answer</a:t>
            </a:r>
            <a:r>
              <a:rPr lang="pt-BR" baseline="0" dirty="0"/>
              <a:t> </a:t>
            </a:r>
            <a:r>
              <a:rPr lang="pt-BR" baseline="0" dirty="0" err="1"/>
              <a:t>on</a:t>
            </a:r>
            <a:r>
              <a:rPr lang="pt-BR" baseline="0" dirty="0"/>
              <a:t> </a:t>
            </a:r>
            <a:r>
              <a:rPr lang="pt-BR" baseline="0" dirty="0" err="1"/>
              <a:t>the</a:t>
            </a:r>
            <a:r>
              <a:rPr lang="pt-BR" baseline="0" dirty="0"/>
              <a:t> </a:t>
            </a:r>
            <a:r>
              <a:rPr lang="pt-BR" baseline="0" dirty="0" err="1"/>
              <a:t>board</a:t>
            </a:r>
            <a:r>
              <a:rPr lang="pt-BR" baseline="0"/>
              <a:t>.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9B633-2205-4120-9FF2-7DAE8023BE5D}" type="slidenum">
              <a:rPr lang="pt-BR" smtClean="0"/>
              <a:pPr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09713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err="1"/>
              <a:t>If</a:t>
            </a:r>
            <a:r>
              <a:rPr lang="pt-BR" dirty="0"/>
              <a:t> </a:t>
            </a:r>
            <a:r>
              <a:rPr lang="pt-BR" dirty="0" err="1"/>
              <a:t>they</a:t>
            </a:r>
            <a:r>
              <a:rPr lang="pt-BR" dirty="0"/>
              <a:t> </a:t>
            </a:r>
            <a:r>
              <a:rPr lang="pt-BR" dirty="0" err="1"/>
              <a:t>say</a:t>
            </a:r>
            <a:r>
              <a:rPr lang="pt-BR" dirty="0"/>
              <a:t> </a:t>
            </a:r>
            <a:r>
              <a:rPr lang="pt-BR" dirty="0" err="1"/>
              <a:t>they</a:t>
            </a:r>
            <a:r>
              <a:rPr lang="pt-BR" dirty="0"/>
              <a:t> </a:t>
            </a:r>
            <a:r>
              <a:rPr lang="pt-BR" dirty="0" err="1"/>
              <a:t>don’t</a:t>
            </a:r>
            <a:r>
              <a:rPr lang="pt-BR" dirty="0"/>
              <a:t> </a:t>
            </a:r>
            <a:r>
              <a:rPr lang="pt-BR" dirty="0" err="1"/>
              <a:t>have</a:t>
            </a:r>
            <a:r>
              <a:rPr lang="pt-BR" baseline="0" dirty="0"/>
              <a:t> a pet, </a:t>
            </a:r>
            <a:r>
              <a:rPr lang="pt-BR" baseline="0" dirty="0" err="1"/>
              <a:t>here</a:t>
            </a:r>
            <a:r>
              <a:rPr lang="pt-BR" baseline="0" dirty="0"/>
              <a:t> </a:t>
            </a:r>
            <a:r>
              <a:rPr lang="pt-BR" baseline="0" dirty="0" err="1"/>
              <a:t>you</a:t>
            </a:r>
            <a:r>
              <a:rPr lang="pt-BR" baseline="0" dirty="0"/>
              <a:t> </a:t>
            </a:r>
            <a:r>
              <a:rPr lang="pt-BR" baseline="0" dirty="0" err="1"/>
              <a:t>ask</a:t>
            </a:r>
            <a:r>
              <a:rPr lang="pt-BR" baseline="0" dirty="0"/>
              <a:t> </a:t>
            </a:r>
            <a:r>
              <a:rPr lang="pt-BR" baseline="0" dirty="0" err="1"/>
              <a:t>them</a:t>
            </a:r>
            <a:r>
              <a:rPr lang="pt-BR" baseline="0" dirty="0"/>
              <a:t> </a:t>
            </a:r>
            <a:r>
              <a:rPr lang="pt-BR" baseline="0" dirty="0" err="1"/>
              <a:t>to</a:t>
            </a:r>
            <a:r>
              <a:rPr lang="pt-BR" baseline="0" dirty="0"/>
              <a:t> imagine </a:t>
            </a:r>
            <a:r>
              <a:rPr lang="pt-BR" baseline="0" dirty="0" err="1"/>
              <a:t>they</a:t>
            </a:r>
            <a:r>
              <a:rPr lang="pt-BR" baseline="0" dirty="0"/>
              <a:t> </a:t>
            </a:r>
            <a:r>
              <a:rPr lang="pt-BR" baseline="0" dirty="0" err="1"/>
              <a:t>have</a:t>
            </a:r>
            <a:r>
              <a:rPr lang="pt-BR" baseline="0" dirty="0"/>
              <a:t> </a:t>
            </a:r>
            <a:r>
              <a:rPr lang="pt-BR" baseline="0" dirty="0" err="1"/>
              <a:t>one</a:t>
            </a:r>
            <a:r>
              <a:rPr lang="pt-BR" baseline="0" dirty="0"/>
              <a:t> </a:t>
            </a:r>
            <a:r>
              <a:rPr lang="pt-BR" baseline="0" dirty="0" err="1"/>
              <a:t>and</a:t>
            </a:r>
            <a:r>
              <a:rPr lang="pt-BR" baseline="0" dirty="0"/>
              <a:t> decide some </a:t>
            </a:r>
            <a:r>
              <a:rPr lang="pt-BR" baseline="0" dirty="0" err="1"/>
              <a:t>information</a:t>
            </a:r>
            <a:r>
              <a:rPr lang="pt-BR" baseline="0" dirty="0"/>
              <a:t> </a:t>
            </a:r>
            <a:r>
              <a:rPr lang="pt-BR" baseline="0" dirty="0" err="1"/>
              <a:t>about</a:t>
            </a:r>
            <a:r>
              <a:rPr lang="pt-BR" baseline="0" dirty="0"/>
              <a:t> it.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9B633-2205-4120-9FF2-7DAE8023BE5D}" type="slidenum">
              <a:rPr lang="pt-BR" smtClean="0"/>
              <a:pPr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0971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3789409"/>
            <a:ext cx="5637010" cy="66158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1AB6-7D83-465B-8FEE-3CA16ED5B3BF}" type="datetimeFigureOut">
              <a:rPr lang="pt-BR" smtClean="0"/>
              <a:pPr/>
              <a:t>21/04/2026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8EAC-4C82-41C1-9906-60AE78F7A81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2" y="2349218"/>
            <a:ext cx="7175351" cy="1344875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548639"/>
            <a:ext cx="6400800" cy="260604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1AB6-7D83-465B-8FEE-3CA16ED5B3BF}" type="datetimeFigureOut">
              <a:rPr lang="pt-BR" smtClean="0"/>
              <a:pPr/>
              <a:t>21/04/2026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8EAC-4C82-41C1-9906-60AE78F7A8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282388"/>
            <a:ext cx="2057400" cy="3928754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4" y="548640"/>
            <a:ext cx="4829287" cy="36710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1AB6-7D83-465B-8FEE-3CA16ED5B3BF}" type="datetimeFigureOut">
              <a:rPr lang="pt-BR" smtClean="0"/>
              <a:pPr/>
              <a:t>21/04/2026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8EAC-4C82-41C1-9906-60AE78F7A8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1AB6-7D83-465B-8FEE-3CA16ED5B3BF}" type="datetimeFigureOut">
              <a:rPr lang="pt-BR" smtClean="0"/>
              <a:pPr/>
              <a:t>21/04/2026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8EAC-4C82-41C1-9906-60AE78F7A81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548640"/>
            <a:ext cx="6400800" cy="26060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629486"/>
            <a:ext cx="5966666" cy="1817510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455633"/>
            <a:ext cx="5970494" cy="626595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1AB6-7D83-465B-8FEE-3CA16ED5B3BF}" type="datetimeFigureOut">
              <a:rPr lang="pt-BR" smtClean="0"/>
              <a:pPr/>
              <a:t>21/04/2026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8EAC-4C82-41C1-9906-60AE78F7A8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1AB6-7D83-465B-8FEE-3CA16ED5B3BF}" type="datetimeFigureOut">
              <a:rPr lang="pt-BR" smtClean="0"/>
              <a:pPr/>
              <a:t>21/04/2026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8EAC-4C82-41C1-9906-60AE78F7A81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548639"/>
            <a:ext cx="3346704" cy="26060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548640"/>
            <a:ext cx="3346704" cy="26060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050245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049274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1AB6-7D83-465B-8FEE-3CA16ED5B3BF}" type="datetimeFigureOut">
              <a:rPr lang="pt-BR" smtClean="0"/>
              <a:pPr/>
              <a:t>21/04/2026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8EAC-4C82-41C1-9906-60AE78F7A81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1AB6-7D83-465B-8FEE-3CA16ED5B3BF}" type="datetimeFigureOut">
              <a:rPr lang="pt-BR" smtClean="0"/>
              <a:pPr/>
              <a:t>21/04/2026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8EAC-4C82-41C1-9906-60AE78F7A8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1AB6-7D83-465B-8FEE-3CA16ED5B3BF}" type="datetimeFigureOut">
              <a:rPr lang="pt-BR" smtClean="0"/>
              <a:pPr/>
              <a:t>21/04/2026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8EAC-4C82-41C1-9906-60AE78F7A8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6" y="1657350"/>
            <a:ext cx="3636085" cy="943870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548640"/>
            <a:ext cx="4017085" cy="3671048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623351"/>
            <a:ext cx="3388660" cy="16046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1AB6-7D83-465B-8FEE-3CA16ED5B3BF}" type="datetimeFigureOut">
              <a:rPr lang="pt-BR" smtClean="0"/>
              <a:pPr/>
              <a:t>21/04/2026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8EAC-4C82-41C1-9906-60AE78F7A8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857250"/>
            <a:ext cx="4114800" cy="234585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757865"/>
            <a:ext cx="3694114" cy="1622265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1AB6-7D83-465B-8FEE-3CA16ED5B3BF}" type="datetimeFigureOut">
              <a:rPr lang="pt-BR" smtClean="0"/>
              <a:pPr/>
              <a:t>21/04/2026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8EAC-4C82-41C1-9906-60AE78F7A81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348316"/>
            <a:ext cx="6383538" cy="85725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29050"/>
            <a:ext cx="9144000" cy="131445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2905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826228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3279126"/>
            <a:ext cx="6512511" cy="85725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9195"/>
            <a:ext cx="6400800" cy="2606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29150"/>
            <a:ext cx="2514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4B51AB6-7D83-465B-8FEE-3CA16ED5B3BF}" type="datetimeFigureOut">
              <a:rPr lang="pt-BR" smtClean="0"/>
              <a:pPr/>
              <a:t>21/04/2026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629150"/>
            <a:ext cx="335280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4629150"/>
            <a:ext cx="18288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5168EAC-4C82-41C1-9906-60AE78F7A8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 rot="20131724">
            <a:off x="2223699" y="1631393"/>
            <a:ext cx="360903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72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Going</a:t>
            </a:r>
            <a:r>
              <a:rPr lang="pt-BR" sz="72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72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endParaRPr lang="pt-BR" sz="72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79618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32412" y="6788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Let’s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remember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video</a:t>
            </a:r>
            <a:endParaRPr lang="pt-BR" sz="4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79512" y="771550"/>
            <a:ext cx="8712968" cy="19522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Are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you </a:t>
            </a:r>
            <a:r>
              <a:rPr lang="en-US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going to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open the center tomorrow?</a:t>
            </a:r>
          </a:p>
          <a:p>
            <a:pPr algn="just">
              <a:lnSpc>
                <a:spcPct val="150000"/>
              </a:lnSpc>
            </a:pP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just">
              <a:lnSpc>
                <a:spcPct val="150000"/>
              </a:lnSpc>
            </a:pP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" name="AutoShape 2" descr="Resultado de imagem para train pet png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513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79618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32412" y="6788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Let’s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remember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video</a:t>
            </a:r>
            <a:endParaRPr lang="pt-BR" sz="4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79512" y="771550"/>
            <a:ext cx="871296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When</a:t>
            </a:r>
            <a:r>
              <a:rPr lang="en-US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are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you</a:t>
            </a:r>
            <a:r>
              <a:rPr lang="en-US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going to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open the center?</a:t>
            </a:r>
          </a:p>
          <a:p>
            <a:pPr algn="just">
              <a:lnSpc>
                <a:spcPct val="150000"/>
              </a:lnSpc>
            </a:pP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just">
              <a:lnSpc>
                <a:spcPct val="150000"/>
              </a:lnSpc>
            </a:pP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just">
              <a:lnSpc>
                <a:spcPct val="150000"/>
              </a:lnSpc>
            </a:pP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" name="AutoShape 2" descr="Resultado de imagem para train pet png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065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79618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32412" y="6788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Let’s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remember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video</a:t>
            </a:r>
            <a:endParaRPr lang="pt-BR" sz="4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79512" y="771550"/>
            <a:ext cx="871296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And who </a:t>
            </a:r>
            <a:r>
              <a:rPr lang="en-US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is going to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sponsor the project?</a:t>
            </a: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" name="AutoShape 2" descr="Resultado de imagem para train pet png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016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79618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32412" y="6788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Let’s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remember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video</a:t>
            </a:r>
            <a:endParaRPr lang="pt-BR" sz="4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79512" y="771550"/>
            <a:ext cx="871296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And who </a:t>
            </a:r>
            <a:r>
              <a:rPr lang="en-US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is going to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sponsor the project?</a:t>
            </a:r>
          </a:p>
          <a:p>
            <a:pPr algn="just">
              <a:lnSpc>
                <a:spcPct val="150000"/>
              </a:lnSpc>
            </a:pP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just">
              <a:lnSpc>
                <a:spcPct val="150000"/>
              </a:lnSpc>
            </a:pP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Some businessmen </a:t>
            </a:r>
            <a:r>
              <a:rPr lang="en-US" sz="28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are going to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sponsor the project.</a:t>
            </a: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" name="AutoShape 2" descr="Resultado de imagem para train pet png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95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79618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32412" y="6788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About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pet</a:t>
            </a:r>
          </a:p>
        </p:txBody>
      </p:sp>
      <p:sp>
        <p:nvSpPr>
          <p:cNvPr id="8" name="Retângulo 7"/>
          <p:cNvSpPr/>
          <p:nvPr/>
        </p:nvSpPr>
        <p:spPr>
          <a:xfrm>
            <a:off x="449615" y="1050700"/>
            <a:ext cx="840873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AutoNum type="arabicParenR"/>
            </a:pP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Do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you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have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a pet?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What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is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your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pet’s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name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?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How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old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is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it?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Is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it a big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or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a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small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pet?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What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pets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would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you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like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to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have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in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the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future?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514350" indent="-514350">
              <a:lnSpc>
                <a:spcPct val="150000"/>
              </a:lnSpc>
              <a:buAutoNum type="arabicParenR"/>
            </a:pP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11124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79618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32412" y="6788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Today</a:t>
            </a:r>
            <a:endParaRPr lang="pt-BR" sz="4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49615" y="1050700"/>
            <a:ext cx="8408734" cy="65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8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Are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you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going</a:t>
            </a:r>
            <a:r>
              <a:rPr lang="pt-BR" sz="28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to</a:t>
            </a:r>
            <a:r>
              <a:rPr lang="pt-BR" sz="28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feed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your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pet?</a:t>
            </a:r>
          </a:p>
        </p:txBody>
      </p:sp>
      <p:pic>
        <p:nvPicPr>
          <p:cNvPr id="4098" name="Picture 2" descr="Resultado de imagem para feed pet 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923678"/>
            <a:ext cx="3024336" cy="3024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0667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79618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32412" y="6788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Today</a:t>
            </a:r>
            <a:endParaRPr lang="pt-BR" sz="4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49615" y="1050700"/>
            <a:ext cx="8408734" cy="65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8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Are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you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going</a:t>
            </a:r>
            <a:r>
              <a:rPr lang="pt-BR" sz="28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to</a:t>
            </a:r>
            <a:r>
              <a:rPr lang="pt-BR" sz="28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play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with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your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pet?</a:t>
            </a:r>
          </a:p>
        </p:txBody>
      </p:sp>
      <p:pic>
        <p:nvPicPr>
          <p:cNvPr id="5122" name="Picture 2" descr="Resultado de imagem para play pet png ic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710240"/>
            <a:ext cx="3239578" cy="3239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7260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79618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32412" y="6788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Today</a:t>
            </a:r>
            <a:endParaRPr lang="pt-BR" sz="4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49615" y="1050700"/>
            <a:ext cx="8408734" cy="65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8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Are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you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going</a:t>
            </a:r>
            <a:r>
              <a:rPr lang="pt-BR" sz="28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to</a:t>
            </a:r>
            <a:r>
              <a:rPr lang="pt-BR" sz="28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give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your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pet a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bath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?</a:t>
            </a:r>
          </a:p>
        </p:txBody>
      </p:sp>
      <p:pic>
        <p:nvPicPr>
          <p:cNvPr id="6148" name="Picture 4" descr="Resultado de imagem para bath pet png ic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1840" y="1975003"/>
            <a:ext cx="2746006" cy="2746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9563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79618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32412" y="6788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Today</a:t>
            </a:r>
            <a:endParaRPr lang="pt-BR" sz="4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49615" y="1050700"/>
            <a:ext cx="8408734" cy="65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8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Are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you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going</a:t>
            </a:r>
            <a:r>
              <a:rPr lang="pt-BR" sz="28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to</a:t>
            </a:r>
            <a:r>
              <a:rPr lang="pt-BR" sz="28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walk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your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pet?</a:t>
            </a:r>
          </a:p>
        </p:txBody>
      </p:sp>
      <p:pic>
        <p:nvPicPr>
          <p:cNvPr id="7170" name="Picture 2" descr="Resultado de imagem para walk pet png ic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139702"/>
            <a:ext cx="2582860" cy="2582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9980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79618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32412" y="6788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Today</a:t>
            </a:r>
            <a:endParaRPr lang="pt-BR" sz="4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49615" y="1050700"/>
            <a:ext cx="8408734" cy="65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8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Are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you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going</a:t>
            </a:r>
            <a:r>
              <a:rPr lang="pt-BR" sz="28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to</a:t>
            </a:r>
            <a:r>
              <a:rPr lang="pt-BR" sz="28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train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your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pet?</a:t>
            </a:r>
          </a:p>
        </p:txBody>
      </p:sp>
      <p:sp>
        <p:nvSpPr>
          <p:cNvPr id="2" name="AutoShape 2" descr="Resultado de imagem para train pet png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26222" y1="9778" x2="26222" y2="9778"/>
                        <a14:foregroundMark x1="78667" y1="35111" x2="78667" y2="35111"/>
                        <a14:foregroundMark x1="80000" y1="29333" x2="80000" y2="29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2067694"/>
            <a:ext cx="2592288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97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79618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32412" y="6788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Warm-up</a:t>
            </a:r>
            <a:endParaRPr lang="pt-BR" sz="4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107504" y="843558"/>
            <a:ext cx="8908731" cy="3891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 Do you have pets? How many?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Have you ever thought about helping animals?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What would be difficult?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Do you think is possible to organize an NGO (non-profit organization)?</a:t>
            </a:r>
          </a:p>
          <a:p>
            <a:pPr>
              <a:lnSpc>
                <a:spcPct val="150000"/>
              </a:lnSpc>
            </a:pP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1028" name="Picture 4" descr="Image result for warm-up icon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538"/>
            <a:ext cx="673004" cy="673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2648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79618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32412" y="6788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Future?</a:t>
            </a:r>
          </a:p>
        </p:txBody>
      </p:sp>
      <p:sp>
        <p:nvSpPr>
          <p:cNvPr id="8" name="Retângulo 7"/>
          <p:cNvSpPr/>
          <p:nvPr/>
        </p:nvSpPr>
        <p:spPr>
          <a:xfrm>
            <a:off x="449615" y="1050700"/>
            <a:ext cx="840873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Are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you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going</a:t>
            </a:r>
            <a:r>
              <a:rPr lang="pt-BR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to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feed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your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pet?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lnSpc>
                <a:spcPct val="150000"/>
              </a:lnSpc>
            </a:pP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 </a:t>
            </a:r>
            <a:r>
              <a:rPr lang="en-US" sz="28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am going to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feed my pet.</a:t>
            </a:r>
          </a:p>
          <a:p>
            <a:pPr>
              <a:lnSpc>
                <a:spcPct val="150000"/>
              </a:lnSpc>
            </a:pP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 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am not going to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train my pet.</a:t>
            </a: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" name="AutoShape 2" descr="Resultado de imagem para train pet png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56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79618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32412" y="6788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Future?</a:t>
            </a:r>
          </a:p>
        </p:txBody>
      </p:sp>
      <p:sp>
        <p:nvSpPr>
          <p:cNvPr id="8" name="Retângulo 7"/>
          <p:cNvSpPr/>
          <p:nvPr/>
        </p:nvSpPr>
        <p:spPr>
          <a:xfrm>
            <a:off x="449615" y="1050700"/>
            <a:ext cx="840873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Are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you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going</a:t>
            </a:r>
            <a:r>
              <a:rPr lang="pt-BR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to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feed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your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pet?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lnSpc>
                <a:spcPct val="150000"/>
              </a:lnSpc>
            </a:pP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 </a:t>
            </a:r>
            <a:r>
              <a:rPr lang="en-US" sz="28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am going to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feed my pet.</a:t>
            </a:r>
          </a:p>
          <a:p>
            <a:pPr>
              <a:lnSpc>
                <a:spcPct val="150000"/>
              </a:lnSpc>
            </a:pP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 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am not going to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train my pet.</a:t>
            </a: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" name="AutoShape 2" descr="Resultado de imagem para train pet png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tângulo 8"/>
          <p:cNvSpPr/>
          <p:nvPr/>
        </p:nvSpPr>
        <p:spPr>
          <a:xfrm rot="20648820">
            <a:off x="6024581" y="2125191"/>
            <a:ext cx="25364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FUTURE</a:t>
            </a:r>
          </a:p>
        </p:txBody>
      </p:sp>
    </p:spTree>
    <p:extLst>
      <p:ext uri="{BB962C8B-B14F-4D97-AF65-F5344CB8AC3E}">
        <p14:creationId xmlns:p14="http://schemas.microsoft.com/office/powerpoint/2010/main" val="4251138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79618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32412" y="6788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Abstract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concrete?</a:t>
            </a:r>
          </a:p>
        </p:txBody>
      </p:sp>
      <p:sp>
        <p:nvSpPr>
          <p:cNvPr id="8" name="Retângulo 7"/>
          <p:cNvSpPr/>
          <p:nvPr/>
        </p:nvSpPr>
        <p:spPr>
          <a:xfrm>
            <a:off x="449615" y="1050700"/>
            <a:ext cx="840873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Are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you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going</a:t>
            </a:r>
            <a:r>
              <a:rPr lang="pt-BR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to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feed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your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pet?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lnSpc>
                <a:spcPct val="150000"/>
              </a:lnSpc>
            </a:pP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 </a:t>
            </a:r>
            <a:r>
              <a:rPr lang="en-US" sz="28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am going to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feed my pet.</a:t>
            </a:r>
          </a:p>
          <a:p>
            <a:pPr>
              <a:lnSpc>
                <a:spcPct val="150000"/>
              </a:lnSpc>
            </a:pP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 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am not going to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train my pet.</a:t>
            </a: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" name="AutoShape 2" descr="Resultado de imagem para train pet png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559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79618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32412" y="6788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Abstract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concrete?</a:t>
            </a:r>
          </a:p>
        </p:txBody>
      </p:sp>
      <p:sp>
        <p:nvSpPr>
          <p:cNvPr id="8" name="Retângulo 7"/>
          <p:cNvSpPr/>
          <p:nvPr/>
        </p:nvSpPr>
        <p:spPr>
          <a:xfrm>
            <a:off x="449615" y="1050700"/>
            <a:ext cx="840873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Are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you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going</a:t>
            </a:r>
            <a:r>
              <a:rPr lang="pt-BR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to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feed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your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pet?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lnSpc>
                <a:spcPct val="150000"/>
              </a:lnSpc>
            </a:pP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 </a:t>
            </a:r>
            <a:r>
              <a:rPr lang="en-US" sz="28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am going to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feed my pet.</a:t>
            </a:r>
          </a:p>
          <a:p>
            <a:pPr>
              <a:lnSpc>
                <a:spcPct val="150000"/>
              </a:lnSpc>
            </a:pP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 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am not going to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train my pet.</a:t>
            </a: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" name="AutoShape 2" descr="Resultado de imagem para train pet png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tângulo 5"/>
          <p:cNvSpPr/>
          <p:nvPr/>
        </p:nvSpPr>
        <p:spPr>
          <a:xfrm rot="20648820">
            <a:off x="5744126" y="2164239"/>
            <a:ext cx="28223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CONCRETE</a:t>
            </a:r>
          </a:p>
        </p:txBody>
      </p:sp>
    </p:spTree>
    <p:extLst>
      <p:ext uri="{BB962C8B-B14F-4D97-AF65-F5344CB8AC3E}">
        <p14:creationId xmlns:p14="http://schemas.microsoft.com/office/powerpoint/2010/main" val="1473897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-32412" y="81334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32412" y="6788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Pratice</a:t>
            </a:r>
            <a:endParaRPr lang="pt-BR" sz="4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AutoShape 2" descr="Resultado de imagem para train pet png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93"/>
          <a:stretch/>
        </p:blipFill>
        <p:spPr bwMode="auto">
          <a:xfrm>
            <a:off x="6846" y="813349"/>
            <a:ext cx="9407312" cy="37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4447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79618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32412" y="6788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Practice</a:t>
            </a:r>
            <a:endParaRPr lang="pt-BR" sz="4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AutoShape 2" descr="Resultado de imagem para train pet png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5" t="3636" r="3260" b="15175"/>
          <a:stretch>
            <a:fillRect/>
          </a:stretch>
        </p:blipFill>
        <p:spPr bwMode="auto">
          <a:xfrm>
            <a:off x="1259632" y="1059582"/>
            <a:ext cx="7090534" cy="3639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8453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79618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32412" y="6788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Warm-up</a:t>
            </a:r>
            <a:endParaRPr lang="pt-BR" sz="4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1524126" y="1851670"/>
            <a:ext cx="57606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Let’s</a:t>
            </a: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watch</a:t>
            </a: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the</a:t>
            </a: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video</a:t>
            </a: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to</a:t>
            </a: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find</a:t>
            </a: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out!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1028" name="Picture 4" descr="Image result for warm-up icon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538"/>
            <a:ext cx="673004" cy="673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2949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79618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32412" y="6788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Warm-up</a:t>
            </a:r>
            <a:endParaRPr lang="pt-BR" sz="4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107504" y="699542"/>
            <a:ext cx="8908731" cy="2794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pt-B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What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happen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in </a:t>
            </a:r>
            <a:r>
              <a:rPr lang="pt-B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the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vídeo?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pt-B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What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is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the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vídeo </a:t>
            </a:r>
            <a:r>
              <a:rPr lang="pt-B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message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?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Do </a:t>
            </a:r>
            <a:r>
              <a:rPr lang="pt-B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you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think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people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get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more </a:t>
            </a:r>
            <a:r>
              <a:rPr lang="pt-B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sensitive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by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helping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animals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?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pt-B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Can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you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name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the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animals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in </a:t>
            </a:r>
            <a:r>
              <a:rPr lang="pt-B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the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vídeo?</a:t>
            </a:r>
            <a:endParaRPr lang="en-US" sz="2400" b="1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1028" name="Picture 4" descr="Image result for warm-up icon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538"/>
            <a:ext cx="673004" cy="673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9014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79618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32412" y="6788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Drawing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time</a:t>
            </a:r>
          </a:p>
        </p:txBody>
      </p:sp>
      <p:pic>
        <p:nvPicPr>
          <p:cNvPr id="1028" name="Picture 4" descr="Image result for warm-up icon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538"/>
            <a:ext cx="673004" cy="673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9324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-32412" y="75288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32412" y="6788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does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fox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say</a:t>
            </a:r>
            <a:endParaRPr lang="pt-BR" sz="4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8" name="Picture 4" descr="Image result for warm-up icon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538"/>
            <a:ext cx="673004" cy="673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29ECA69B-173E-4D03-B972-53C5B64CAE6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00" b="9401"/>
          <a:stretch/>
        </p:blipFill>
        <p:spPr>
          <a:xfrm>
            <a:off x="903419" y="699542"/>
            <a:ext cx="7272338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237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79618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32412" y="6788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Let’s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remember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video</a:t>
            </a:r>
            <a:endParaRPr lang="pt-BR" sz="4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79512" y="771550"/>
            <a:ext cx="840873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Lets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immagine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we are going to help domesticated animals,  Take a look at these animals. What are their names? Are they domesticated or wild?</a:t>
            </a: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" name="AutoShape 2" descr="Resultado de imagem para train pet png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77"/>
          <a:stretch/>
        </p:blipFill>
        <p:spPr bwMode="auto">
          <a:xfrm>
            <a:off x="285364" y="2616424"/>
            <a:ext cx="1361991" cy="1289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41"/>
          <a:stretch/>
        </p:blipFill>
        <p:spPr bwMode="auto">
          <a:xfrm>
            <a:off x="2051720" y="2634332"/>
            <a:ext cx="1368152" cy="1289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45"/>
          <a:stretch/>
        </p:blipFill>
        <p:spPr bwMode="auto">
          <a:xfrm>
            <a:off x="3788589" y="2634332"/>
            <a:ext cx="1359475" cy="1271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33"/>
          <a:stretch/>
        </p:blipFill>
        <p:spPr bwMode="auto">
          <a:xfrm>
            <a:off x="5519085" y="2616424"/>
            <a:ext cx="1357171" cy="1307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67"/>
          <a:stretch/>
        </p:blipFill>
        <p:spPr bwMode="auto">
          <a:xfrm>
            <a:off x="7215781" y="2632568"/>
            <a:ext cx="1388667" cy="1307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855"/>
          <a:stretch/>
        </p:blipFill>
        <p:spPr bwMode="auto">
          <a:xfrm>
            <a:off x="1115616" y="4011910"/>
            <a:ext cx="1283965" cy="1119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57"/>
          <a:stretch/>
        </p:blipFill>
        <p:spPr bwMode="auto">
          <a:xfrm>
            <a:off x="3013237" y="4011909"/>
            <a:ext cx="1311279" cy="1136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56"/>
          <a:stretch/>
        </p:blipFill>
        <p:spPr bwMode="auto">
          <a:xfrm>
            <a:off x="4716016" y="4011910"/>
            <a:ext cx="1302443" cy="1119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855"/>
          <a:stretch/>
        </p:blipFill>
        <p:spPr bwMode="auto">
          <a:xfrm>
            <a:off x="6444207" y="4011909"/>
            <a:ext cx="1288803" cy="1119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8770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79618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79512" y="771550"/>
            <a:ext cx="8712968" cy="1305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Are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you </a:t>
            </a:r>
            <a:r>
              <a:rPr lang="en-US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going to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open an NGO or a company to help animals?</a:t>
            </a: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" name="AutoShape 2" descr="Resultado de imagem para train pet png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840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79618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32412" y="6788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Let’s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remember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video</a:t>
            </a:r>
            <a:endParaRPr lang="pt-BR" sz="4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79512" y="771550"/>
            <a:ext cx="871296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Are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they </a:t>
            </a:r>
            <a:r>
              <a:rPr lang="en-US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going to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open the center tomorrow?</a:t>
            </a:r>
          </a:p>
          <a:p>
            <a:pPr algn="just">
              <a:lnSpc>
                <a:spcPct val="150000"/>
              </a:lnSpc>
            </a:pP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just">
              <a:lnSpc>
                <a:spcPct val="150000"/>
              </a:lnSpc>
            </a:pP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" name="AutoShape 2" descr="Resultado de imagem para train pet png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757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8778</TotalTime>
  <Words>590</Words>
  <Application>Microsoft Office PowerPoint</Application>
  <PresentationFormat>Apresentação na tela (16:9)</PresentationFormat>
  <Paragraphs>115</Paragraphs>
  <Slides>25</Slides>
  <Notes>20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9" baseType="lpstr">
      <vt:lpstr>Calibri</vt:lpstr>
      <vt:lpstr>Georgia</vt:lpstr>
      <vt:lpstr>Trebuchet MS</vt:lpstr>
      <vt:lpstr>Slipstream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</dc:title>
  <dc:creator>topway</dc:creator>
  <cp:lastModifiedBy>Ânderson Martins Pereira</cp:lastModifiedBy>
  <cp:revision>619</cp:revision>
  <dcterms:created xsi:type="dcterms:W3CDTF">2013-03-04T12:00:55Z</dcterms:created>
  <dcterms:modified xsi:type="dcterms:W3CDTF">2026-04-21T14:28:43Z</dcterms:modified>
</cp:coreProperties>
</file>