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03" r:id="rId3"/>
    <p:sldId id="433" r:id="rId4"/>
    <p:sldId id="434" r:id="rId5"/>
    <p:sldId id="438" r:id="rId6"/>
    <p:sldId id="439" r:id="rId7"/>
    <p:sldId id="437" r:id="rId8"/>
    <p:sldId id="461" r:id="rId9"/>
    <p:sldId id="440" r:id="rId10"/>
    <p:sldId id="441" r:id="rId11"/>
    <p:sldId id="442" r:id="rId12"/>
    <p:sldId id="443" r:id="rId13"/>
    <p:sldId id="444" r:id="rId14"/>
    <p:sldId id="445" r:id="rId15"/>
    <p:sldId id="472" r:id="rId16"/>
    <p:sldId id="460" r:id="rId17"/>
    <p:sldId id="469" r:id="rId18"/>
    <p:sldId id="470" r:id="rId19"/>
    <p:sldId id="471" r:id="rId2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4660"/>
  </p:normalViewPr>
  <p:slideViewPr>
    <p:cSldViewPr>
      <p:cViewPr varScale="1">
        <p:scale>
          <a:sx n="90" d="100"/>
          <a:sy n="90" d="100"/>
        </p:scale>
        <p:origin x="108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20131724">
            <a:off x="2457396" y="501592"/>
            <a:ext cx="2915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sobre Will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5) What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 do there?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460375" y="2512979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museums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020272" y="2512979"/>
            <a:ext cx="163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hotspots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058306" y="255049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hiking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291580" y="4455616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historical places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3716064" y="4479385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typical food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7020272" y="4455616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parties</a:t>
            </a:r>
            <a:endParaRPr lang="pt-BR" dirty="0"/>
          </a:p>
        </p:txBody>
      </p:sp>
      <p:pic>
        <p:nvPicPr>
          <p:cNvPr id="1026" name="Picture 2" descr="Resultado de imagem para go to museums icon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6" y="1421363"/>
            <a:ext cx="1129127" cy="11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go hiking icon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3" y="1531938"/>
            <a:ext cx="1039777" cy="10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visit hotspots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011">
            <a:off x="8074874" y="1737119"/>
            <a:ext cx="335218" cy="4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liberty statue icon 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14" y="987574"/>
            <a:ext cx="1574538" cy="15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historical places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2" y="314781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Resultado de imagem para typical food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8" y="3164112"/>
            <a:ext cx="1296967" cy="12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party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7" y="3245323"/>
            <a:ext cx="1865352" cy="11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6) What clothes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 take?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1225550" y="1458888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pack!</a:t>
            </a:r>
            <a:endParaRPr lang="pt-BR" sz="3200" dirty="0"/>
          </a:p>
        </p:txBody>
      </p:sp>
      <p:sp>
        <p:nvSpPr>
          <p:cNvPr id="26" name="Retângulo 25"/>
          <p:cNvSpPr/>
          <p:nvPr/>
        </p:nvSpPr>
        <p:spPr>
          <a:xfrm>
            <a:off x="460375" y="2332239"/>
            <a:ext cx="5464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you need to pack for our trip! Remember the weather of the place while choosing what to take!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flashcards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suitcase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dirty="0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Resultado de imagem para suitcase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79525"/>
            <a:ext cx="608519" cy="4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ack suitcase icon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11" y="2536103"/>
            <a:ext cx="2850891" cy="19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48" y="2407850"/>
            <a:ext cx="745548" cy="8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232">
            <a:off x="7959853" y="2031628"/>
            <a:ext cx="703744" cy="8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854">
            <a:off x="7190940" y="1596391"/>
            <a:ext cx="732427" cy="8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189">
            <a:off x="7845640" y="1121633"/>
            <a:ext cx="759354" cy="8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7) Finally! Let’s go!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9)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arrived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airport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finally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planned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destination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10)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It’s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 A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storm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coming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sultado de imagem para backpacking icon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50925"/>
            <a:ext cx="985811" cy="9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Resultado de imagem para airport icon pn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esultado de imagem para airport icon pn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sultado de imagem para airport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80" y="266607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storm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04" y="343376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windy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48" y="4218650"/>
            <a:ext cx="715492" cy="7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11) Our flight was cancelled!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446">
            <a:off x="6057862" y="142819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Resultado de imagem para sad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684338"/>
            <a:ext cx="1046932" cy="1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469376" y="2859782"/>
            <a:ext cx="323518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decide…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</a:p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go?</a:t>
            </a:r>
            <a:endParaRPr lang="pt-BR" sz="2800" dirty="0"/>
          </a:p>
        </p:txBody>
      </p:sp>
      <p:pic>
        <p:nvPicPr>
          <p:cNvPr id="4103" name="Picture 7" descr="Resultado de imagem para confused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9822"/>
            <a:ext cx="1478980" cy="14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esultado de imagem para cancelled flight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-36794"/>
            <a:ext cx="917240" cy="9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 sentences are in the present, past or future?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tângulo 21"/>
          <p:cNvSpPr/>
          <p:nvPr/>
        </p:nvSpPr>
        <p:spPr>
          <a:xfrm>
            <a:off x="781050" y="2197189"/>
            <a:ext cx="72233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to...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in (summer/ winter/fall/spring)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(sunny/rainy/cloudy...)</a:t>
            </a:r>
          </a:p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Acesse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link no chat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0CE410-F3F8-4829-841B-041F2A75F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32" y="1786313"/>
            <a:ext cx="2913112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3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 sentences are in the present, past or future?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tângulo 21"/>
          <p:cNvSpPr/>
          <p:nvPr/>
        </p:nvSpPr>
        <p:spPr>
          <a:xfrm>
            <a:off x="781050" y="2197189"/>
            <a:ext cx="72233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to...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in (summer/ winter/fall/spring)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(sunny/rainy/cloudy...)</a:t>
            </a:r>
          </a:p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 rot="20521367">
            <a:off x="6219030" y="3435846"/>
            <a:ext cx="2289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pt-BR" sz="4400" dirty="0">
              <a:solidFill>
                <a:schemeClr val="accent6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1527175" y="2643758"/>
            <a:ext cx="53608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1527175" y="3101328"/>
            <a:ext cx="53608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259134" y="3507854"/>
            <a:ext cx="53608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527175" y="3939902"/>
            <a:ext cx="53608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106734" y="4371950"/>
            <a:ext cx="53608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445466" y="965527"/>
            <a:ext cx="808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AutoShape 14" descr="Resultado de imagem para png number 1 2 3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Resultado de imagem para png number 1 2 3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460375" y="1836737"/>
            <a:ext cx="6684873" cy="231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 Canada.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raining! I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 my umbrella!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 it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sunny.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573371" y="2308796"/>
            <a:ext cx="300123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441575" y="3147814"/>
            <a:ext cx="4074641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289175" y="4011910"/>
            <a:ext cx="257085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6189"/>
            <a:ext cx="9168638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445466" y="965527"/>
            <a:ext cx="8086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AutoShape 14" descr="Resultado de imagem para png number 1 2 3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Resultado de imagem para png number 1 2 3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tângulo 24"/>
          <p:cNvSpPr/>
          <p:nvPr/>
        </p:nvSpPr>
        <p:spPr>
          <a:xfrm>
            <a:off x="460375" y="1836737"/>
            <a:ext cx="6684873" cy="231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to Canada.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raining! I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 my umbrella!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 it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sunny.</a:t>
            </a:r>
            <a:endParaRPr lang="pt-BR" sz="2800" dirty="0">
              <a:solidFill>
                <a:schemeClr val="bg1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573371" y="2308796"/>
            <a:ext cx="312680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441575" y="3147814"/>
            <a:ext cx="4074641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2289175" y="4011910"/>
            <a:ext cx="257085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 rot="21093660">
            <a:off x="3855921" y="1723875"/>
            <a:ext cx="264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</a:t>
            </a:r>
            <a:r>
              <a:rPr lang="pt-BR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 rot="21003357">
            <a:off x="6638020" y="2146761"/>
            <a:ext cx="2645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</a:t>
            </a:r>
            <a:r>
              <a:rPr lang="pt-B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 rot="21093660">
            <a:off x="5080057" y="3419861"/>
            <a:ext cx="264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pt-BR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phenomena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771550"/>
            <a:ext cx="9136226" cy="43719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typical food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Resultado de imagem para cancelled fligh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tângulo 20"/>
          <p:cNvSpPr/>
          <p:nvPr/>
        </p:nvSpPr>
        <p:spPr>
          <a:xfrm>
            <a:off x="445466" y="965527"/>
            <a:ext cx="8086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future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future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AutoShape 14" descr="Resultado de imagem para png number 1 2 3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Resultado de imagem para png number 1 2 3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tângulo 34"/>
          <p:cNvSpPr/>
          <p:nvPr/>
        </p:nvSpPr>
        <p:spPr>
          <a:xfrm>
            <a:off x="196271" y="3910285"/>
            <a:ext cx="307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natural phenomena</a:t>
            </a:r>
          </a:p>
        </p:txBody>
      </p:sp>
      <p:pic>
        <p:nvPicPr>
          <p:cNvPr id="36" name="Picture 8" descr="Resultado de imagem para png 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07" y="2603766"/>
            <a:ext cx="1408143" cy="1408144"/>
          </a:xfrm>
          <a:prstGeom prst="rect">
            <a:avLst/>
          </a:prstGeom>
          <a:noFill/>
        </p:spPr>
      </p:pic>
      <p:sp>
        <p:nvSpPr>
          <p:cNvPr id="37" name="Retângulo 36"/>
          <p:cNvSpPr/>
          <p:nvPr/>
        </p:nvSpPr>
        <p:spPr>
          <a:xfrm>
            <a:off x="2987824" y="3190205"/>
            <a:ext cx="3428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Abstract plans</a:t>
            </a:r>
          </a:p>
        </p:txBody>
      </p:sp>
      <p:pic>
        <p:nvPicPr>
          <p:cNvPr id="38" name="Picture 10" descr="Resultado de imagem para question mar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649" y="2155399"/>
            <a:ext cx="1064423" cy="1064423"/>
          </a:xfrm>
          <a:prstGeom prst="rect">
            <a:avLst/>
          </a:prstGeom>
          <a:noFill/>
        </p:spPr>
      </p:pic>
      <p:sp>
        <p:nvSpPr>
          <p:cNvPr id="39" name="Retângulo 38"/>
          <p:cNvSpPr/>
          <p:nvPr/>
        </p:nvSpPr>
        <p:spPr>
          <a:xfrm>
            <a:off x="4788024" y="4270325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</a:rPr>
              <a:t>Spontaneous decision</a:t>
            </a:r>
          </a:p>
        </p:txBody>
      </p:sp>
      <p:pic>
        <p:nvPicPr>
          <p:cNvPr id="40" name="Picture 12" descr="Resultado de imagem para snap finger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76440"/>
            <a:ext cx="1023502" cy="1023502"/>
          </a:xfrm>
          <a:prstGeom prst="rect">
            <a:avLst/>
          </a:prstGeom>
          <a:noFill/>
        </p:spPr>
      </p:pic>
      <p:pic>
        <p:nvPicPr>
          <p:cNvPr id="41" name="Picture 2" descr="Resultado de imagem para cros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633" y="2787774"/>
            <a:ext cx="321471" cy="321471"/>
          </a:xfrm>
          <a:prstGeom prst="rect">
            <a:avLst/>
          </a:prstGeom>
          <a:noFill/>
        </p:spPr>
      </p:pic>
      <p:sp>
        <p:nvSpPr>
          <p:cNvPr id="42" name="Retângulo 41"/>
          <p:cNvSpPr/>
          <p:nvPr/>
        </p:nvSpPr>
        <p:spPr>
          <a:xfrm>
            <a:off x="5391771" y="2099632"/>
            <a:ext cx="105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When?</a:t>
            </a:r>
          </a:p>
        </p:txBody>
      </p:sp>
      <p:pic>
        <p:nvPicPr>
          <p:cNvPr id="47" name="Picture 2" descr="Resultado de imagem para cros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601" y="2482271"/>
            <a:ext cx="305503" cy="305503"/>
          </a:xfrm>
          <a:prstGeom prst="rect">
            <a:avLst/>
          </a:prstGeom>
          <a:noFill/>
        </p:spPr>
      </p:pic>
      <p:pic>
        <p:nvPicPr>
          <p:cNvPr id="48" name="Picture 2" descr="Resultado de imagem para cros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600" y="2155670"/>
            <a:ext cx="305504" cy="305504"/>
          </a:xfrm>
          <a:prstGeom prst="rect">
            <a:avLst/>
          </a:prstGeom>
          <a:noFill/>
        </p:spPr>
      </p:pic>
      <p:sp>
        <p:nvSpPr>
          <p:cNvPr id="49" name="Retângulo 48"/>
          <p:cNvSpPr/>
          <p:nvPr/>
        </p:nvSpPr>
        <p:spPr>
          <a:xfrm>
            <a:off x="5436096" y="2427734"/>
            <a:ext cx="1106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Where? 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5364088" y="2787774"/>
            <a:ext cx="962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4914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like to travel?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favorite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place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vacation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often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far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it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from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house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normally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1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important to do when you decide to travel?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26443" y="3435846"/>
            <a:ext cx="1061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culture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1520" y="3579862"/>
            <a:ext cx="1239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weather forecast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973344" y="3651870"/>
            <a:ext cx="678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156176" y="3579862"/>
            <a:ext cx="1322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about the food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596337" y="365187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hotspots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143240" y="3581603"/>
            <a:ext cx="1510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 travel tickets</a:t>
            </a:r>
            <a:endParaRPr lang="pt-BR" dirty="0"/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sultado de imagem para weather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8" y="2283718"/>
            <a:ext cx="1326638" cy="13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temperature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72" y="2571750"/>
            <a:ext cx="641939" cy="6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people icon transparent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10" y="2355726"/>
            <a:ext cx="1139114" cy="11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buy tickets icon transparen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7694"/>
            <a:ext cx="1035581" cy="1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pack suitcase icon transparen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56" y="2571750"/>
            <a:ext cx="1281187" cy="8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food icon transparent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85" y="2355726"/>
            <a:ext cx="1180927" cy="11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sultado de imagem para christ redeemer icon transparent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63" y="2402576"/>
            <a:ext cx="1177286" cy="11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4398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imagine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travel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any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place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world!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First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decide some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things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checklist icon 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597">
            <a:off x="6407472" y="23747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globe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88" y="171024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flow icon transparen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98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9615" y="843558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pt-B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summer icon transpar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88643"/>
            <a:ext cx="1377905" cy="13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winter icon transparen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28" y="1707654"/>
            <a:ext cx="1349241" cy="13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fall icon transparent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5" y="3435846"/>
            <a:ext cx="1388664" cy="13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spring icon transparen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70" y="3487342"/>
            <a:ext cx="1255559" cy="12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195736" y="2192929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endParaRPr lang="pt-BR" sz="2800" dirty="0"/>
          </a:p>
        </p:txBody>
      </p:sp>
      <p:sp>
        <p:nvSpPr>
          <p:cNvPr id="21" name="Retângulo 20"/>
          <p:cNvSpPr/>
          <p:nvPr/>
        </p:nvSpPr>
        <p:spPr>
          <a:xfrm>
            <a:off x="2195736" y="3997008"/>
            <a:ext cx="1364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endParaRPr lang="pt-BR" sz="2800" dirty="0"/>
          </a:p>
        </p:txBody>
      </p:sp>
      <p:sp>
        <p:nvSpPr>
          <p:cNvPr id="22" name="Retângulo 21"/>
          <p:cNvSpPr/>
          <p:nvPr/>
        </p:nvSpPr>
        <p:spPr>
          <a:xfrm>
            <a:off x="6482246" y="2192929"/>
            <a:ext cx="1364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  <a:endParaRPr lang="pt-BR" sz="2800" dirty="0"/>
          </a:p>
        </p:txBody>
      </p:sp>
      <p:sp>
        <p:nvSpPr>
          <p:cNvPr id="23" name="Retângulo 22"/>
          <p:cNvSpPr/>
          <p:nvPr/>
        </p:nvSpPr>
        <p:spPr>
          <a:xfrm>
            <a:off x="6482246" y="3930455"/>
            <a:ext cx="1364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98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796189"/>
            <a:ext cx="9136227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What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weather be like there at this time of the year?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sunny icon transpar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0" y="185167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sultado de imagem para rainy  icon transparen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" y="3548310"/>
            <a:ext cx="1063237" cy="8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snowy icon transparen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4" y="2060704"/>
            <a:ext cx="941313" cy="9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windy icon transparent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44" y="3467322"/>
            <a:ext cx="1061021" cy="10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Resultado de imagem para cloudy icon transparent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63" y="1784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4" name="Picture 26" descr="Resultado de imagem para stormy icon transparent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32" y="3375446"/>
            <a:ext cx="1212528" cy="12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8" name="Picture 40" descr="Resultado de imagem para fog icon transparent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32" y="1620660"/>
            <a:ext cx="1117377" cy="10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8" descr="Resultado de imagem para fog icon transpare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64" y="1921171"/>
            <a:ext cx="1391765" cy="13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Resultado de imagem para hail icon transparent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35616"/>
            <a:ext cx="1080350" cy="10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652232" y="2998855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652232" y="440330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</a:t>
            </a:r>
            <a:endParaRPr lang="pt-BR" dirty="0"/>
          </a:p>
        </p:txBody>
      </p:sp>
      <p:sp>
        <p:nvSpPr>
          <p:cNvPr id="50" name="Retângulo 49"/>
          <p:cNvSpPr/>
          <p:nvPr/>
        </p:nvSpPr>
        <p:spPr>
          <a:xfrm>
            <a:off x="2740111" y="294360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Snowy</a:t>
            </a:r>
            <a:endParaRPr lang="pt-BR" dirty="0"/>
          </a:p>
        </p:txBody>
      </p:sp>
      <p:sp>
        <p:nvSpPr>
          <p:cNvPr id="51" name="Retângulo 50"/>
          <p:cNvSpPr/>
          <p:nvPr/>
        </p:nvSpPr>
        <p:spPr>
          <a:xfrm>
            <a:off x="2731457" y="449078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Windy</a:t>
            </a:r>
            <a:endParaRPr lang="pt-BR" dirty="0"/>
          </a:p>
        </p:txBody>
      </p:sp>
      <p:sp>
        <p:nvSpPr>
          <p:cNvPr id="52" name="Retângulo 51"/>
          <p:cNvSpPr/>
          <p:nvPr/>
        </p:nvSpPr>
        <p:spPr>
          <a:xfrm>
            <a:off x="4988153" y="2943604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Cloudy</a:t>
            </a:r>
            <a:endParaRPr lang="pt-BR" dirty="0"/>
          </a:p>
        </p:txBody>
      </p:sp>
      <p:sp>
        <p:nvSpPr>
          <p:cNvPr id="53" name="Retângulo 52"/>
          <p:cNvSpPr/>
          <p:nvPr/>
        </p:nvSpPr>
        <p:spPr>
          <a:xfrm>
            <a:off x="4919316" y="4505953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Stormy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7308304" y="4528343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</a:t>
            </a:r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7177583" y="2931790"/>
            <a:ext cx="79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Foggy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76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What about the temperature?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tângulo 47"/>
          <p:cNvSpPr/>
          <p:nvPr/>
        </p:nvSpPr>
        <p:spPr>
          <a:xfrm>
            <a:off x="667041" y="4537452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</a:t>
            </a:r>
            <a:endParaRPr lang="pt-BR" sz="1600" dirty="0"/>
          </a:p>
        </p:txBody>
      </p:sp>
      <p:pic>
        <p:nvPicPr>
          <p:cNvPr id="1032" name="Picture 8" descr="Resultado de imagem para thermometer png transparen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33977"/>
            <a:ext cx="7508644" cy="28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7236296" y="4537452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Boiling hot</a:t>
            </a:r>
            <a:endParaRPr lang="pt-BR" sz="1600" dirty="0"/>
          </a:p>
        </p:txBody>
      </p:sp>
      <p:sp>
        <p:nvSpPr>
          <p:cNvPr id="39" name="Retângulo 38"/>
          <p:cNvSpPr/>
          <p:nvPr/>
        </p:nvSpPr>
        <p:spPr>
          <a:xfrm>
            <a:off x="6228184" y="4537452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endParaRPr lang="pt-BR" sz="1600" dirty="0"/>
          </a:p>
        </p:txBody>
      </p:sp>
      <p:sp>
        <p:nvSpPr>
          <p:cNvPr id="40" name="Retângulo 39"/>
          <p:cNvSpPr/>
          <p:nvPr/>
        </p:nvSpPr>
        <p:spPr>
          <a:xfrm>
            <a:off x="2195736" y="4537452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pt-BR" sz="1600" dirty="0"/>
          </a:p>
        </p:txBody>
      </p:sp>
      <p:sp>
        <p:nvSpPr>
          <p:cNvPr id="41" name="Retângulo 40"/>
          <p:cNvSpPr/>
          <p:nvPr/>
        </p:nvSpPr>
        <p:spPr>
          <a:xfrm>
            <a:off x="4848437" y="4537452"/>
            <a:ext cx="731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</a:t>
            </a:r>
            <a:endParaRPr lang="pt-BR" sz="1600" dirty="0"/>
          </a:p>
        </p:txBody>
      </p:sp>
      <p:sp>
        <p:nvSpPr>
          <p:cNvPr id="42" name="Retângulo 41"/>
          <p:cNvSpPr/>
          <p:nvPr/>
        </p:nvSpPr>
        <p:spPr>
          <a:xfrm>
            <a:off x="3563888" y="453745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</a:t>
            </a:r>
            <a:endParaRPr lang="pt-BR" sz="16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574966" y="4227934"/>
            <a:ext cx="111671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1979712" y="4227934"/>
            <a:ext cx="111671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3275856" y="4227934"/>
            <a:ext cx="1116714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4644008" y="4213914"/>
            <a:ext cx="1116714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5940152" y="4227934"/>
            <a:ext cx="111671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7308304" y="4200048"/>
            <a:ext cx="66071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baixo 14"/>
          <p:cNvSpPr/>
          <p:nvPr/>
        </p:nvSpPr>
        <p:spPr>
          <a:xfrm>
            <a:off x="1026840" y="4299942"/>
            <a:ext cx="304800" cy="30951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eta para baixo 59"/>
          <p:cNvSpPr/>
          <p:nvPr/>
        </p:nvSpPr>
        <p:spPr>
          <a:xfrm>
            <a:off x="2385669" y="4292071"/>
            <a:ext cx="304800" cy="30951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eta para baixo 60"/>
          <p:cNvSpPr/>
          <p:nvPr/>
        </p:nvSpPr>
        <p:spPr>
          <a:xfrm>
            <a:off x="3681813" y="4292071"/>
            <a:ext cx="304800" cy="30951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eta para baixo 61"/>
          <p:cNvSpPr/>
          <p:nvPr/>
        </p:nvSpPr>
        <p:spPr>
          <a:xfrm>
            <a:off x="5061874" y="4278456"/>
            <a:ext cx="304800" cy="3095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eta para baixo 62"/>
          <p:cNvSpPr/>
          <p:nvPr/>
        </p:nvSpPr>
        <p:spPr>
          <a:xfrm>
            <a:off x="6346109" y="4278456"/>
            <a:ext cx="304800" cy="3095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eta para baixo 63"/>
          <p:cNvSpPr/>
          <p:nvPr/>
        </p:nvSpPr>
        <p:spPr>
          <a:xfrm>
            <a:off x="7524328" y="4227934"/>
            <a:ext cx="304800" cy="309518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796189"/>
            <a:ext cx="9168638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682699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 Who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we go with?</a:t>
            </a:r>
          </a:p>
        </p:txBody>
      </p:sp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Resultado de imagem para weather icon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sultado de imagem para weather icon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sultado de imagem para christ redeemer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" descr="Resultado de imagem para travel icon 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6455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Resultado de imagem para rainy  icon transparen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Resultado de imagem para cloudy icon transparen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Resultado de imagem para stormy icon transparen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0" descr="Resultado de imagem para foggy vector transparen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sultado de imagem para family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6" y="1491630"/>
            <a:ext cx="1811144" cy="9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ouple  icon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4737"/>
            <a:ext cx="966481" cy="9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Resultado de imagem para gay couple icon 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Resultado de imagem para gay couple icon pn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Resultado de imagem para gay couple icon 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2469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lesbian couple icon 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161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m para pets icon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04" y="2774857"/>
            <a:ext cx="1322620" cy="13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friends icon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31" y="3039894"/>
            <a:ext cx="1579617" cy="10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1449380" y="2427734"/>
            <a:ext cx="89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427202" y="2365590"/>
            <a:ext cx="1233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Girlfriend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Boyfriend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Wife</a:t>
            </a:r>
            <a:endParaRPr lang="en-US" dirty="0"/>
          </a:p>
        </p:txBody>
      </p:sp>
      <p:sp>
        <p:nvSpPr>
          <p:cNvPr id="32" name="Retângulo 31"/>
          <p:cNvSpPr/>
          <p:nvPr/>
        </p:nvSpPr>
        <p:spPr>
          <a:xfrm>
            <a:off x="3794093" y="3912811"/>
            <a:ext cx="63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Pets</a:t>
            </a:r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7325439" y="4227750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601571" y="3147814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1663801" y="3426554"/>
            <a:ext cx="89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906269" y="350785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1602890" y="3786594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940462" y="4146634"/>
            <a:ext cx="161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Grandmother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1395604" y="4515966"/>
            <a:ext cx="149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051720" y="278781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607857" y="278108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1760365" y="310192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60375" y="4525517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Aunt</a:t>
            </a:r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534627" y="3858418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7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5293</TotalTime>
  <Words>536</Words>
  <Application>Microsoft Office PowerPoint</Application>
  <PresentationFormat>Apresentação na tela (16:9)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Trebuchet MS</vt:lpstr>
      <vt:lpstr>Slipstream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Martinsp</cp:lastModifiedBy>
  <cp:revision>375</cp:revision>
  <dcterms:created xsi:type="dcterms:W3CDTF">2013-03-04T12:00:55Z</dcterms:created>
  <dcterms:modified xsi:type="dcterms:W3CDTF">2021-11-03T12:22:32Z</dcterms:modified>
</cp:coreProperties>
</file>