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85" r:id="rId2"/>
    <p:sldId id="297" r:id="rId3"/>
    <p:sldId id="286" r:id="rId4"/>
    <p:sldId id="294" r:id="rId5"/>
    <p:sldId id="295" r:id="rId6"/>
    <p:sldId id="296" r:id="rId7"/>
    <p:sldId id="292" r:id="rId8"/>
    <p:sldId id="293" r:id="rId9"/>
    <p:sldId id="259" r:id="rId10"/>
    <p:sldId id="278" r:id="rId11"/>
    <p:sldId id="279" r:id="rId12"/>
    <p:sldId id="291" r:id="rId13"/>
    <p:sldId id="304" r:id="rId14"/>
    <p:sldId id="298" r:id="rId15"/>
    <p:sldId id="299" r:id="rId16"/>
    <p:sldId id="300" r:id="rId17"/>
    <p:sldId id="301" r:id="rId18"/>
    <p:sldId id="302" r:id="rId19"/>
    <p:sldId id="303" r:id="rId20"/>
    <p:sldId id="30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95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94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89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70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99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07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61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501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617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6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663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79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3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47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64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61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53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3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9bmvQFtOHk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8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3800">
            <a:off x="210400" y="2022500"/>
            <a:ext cx="3290125" cy="32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117100" y="950200"/>
            <a:ext cx="4909800" cy="861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LÍNGUA INGLESA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749275" y="1812100"/>
            <a:ext cx="386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1º ano 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19999" y="4338925"/>
            <a:ext cx="5039209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Professor Ânderson Martins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3DCF15-EE72-4510-8CF4-C75EEE76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-43670" y="606055"/>
            <a:ext cx="9231339" cy="37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3DCF15-EE72-4510-8CF4-C75EEE76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838643"/>
            <a:ext cx="9144000" cy="3671316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DE4359B0-DDFB-4E88-A4EA-0B836FA1F050}"/>
              </a:ext>
            </a:extLst>
          </p:cNvPr>
          <p:cNvSpPr txBox="1"/>
          <p:nvPr/>
        </p:nvSpPr>
        <p:spPr>
          <a:xfrm>
            <a:off x="723014" y="4434564"/>
            <a:ext cx="490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Sensitive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sensível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Sensible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-sensato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024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487546A6-2A2A-4710-87E8-08C0B004E98A}"/>
              </a:ext>
            </a:extLst>
          </p:cNvPr>
          <p:cNvSpPr txBox="1"/>
          <p:nvPr/>
        </p:nvSpPr>
        <p:spPr>
          <a:xfrm>
            <a:off x="1828799" y="330397"/>
            <a:ext cx="490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Taling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about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your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sign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does it match?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18" name="Picture 2" descr="It's a match! – Ágora Online">
            <a:extLst>
              <a:ext uri="{FF2B5EF4-FFF2-40B4-BE49-F238E27FC236}">
                <a16:creationId xmlns:a16="http://schemas.microsoft.com/office/drawing/2014/main" id="{06DADABF-972C-4930-9DAE-154269A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86" y="1069030"/>
            <a:ext cx="4423625" cy="35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38D05F4C-C521-4E92-917F-068DC8335E5A}"/>
              </a:ext>
            </a:extLst>
          </p:cNvPr>
          <p:cNvSpPr txBox="1"/>
          <p:nvPr/>
        </p:nvSpPr>
        <p:spPr>
          <a:xfrm>
            <a:off x="1828798" y="4610553"/>
            <a:ext cx="4909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do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like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18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</a:t>
            </a: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like?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3424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3DCF15-EE72-4510-8CF4-C75EEE76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2494248"/>
            <a:ext cx="6836735" cy="27449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762071-6478-4E04-90F7-8D1441B60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-77878"/>
            <a:ext cx="6836735" cy="2744949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3F27CDC-ED31-4553-A3AE-5857276F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27" y="2977115"/>
            <a:ext cx="2031787" cy="20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7091916" y="2310140"/>
            <a:ext cx="19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https://www.menti.com/yotuv4ef5v</a:t>
            </a:r>
          </a:p>
        </p:txBody>
      </p:sp>
    </p:spTree>
    <p:extLst>
      <p:ext uri="{BB962C8B-B14F-4D97-AF65-F5344CB8AC3E}">
        <p14:creationId xmlns:p14="http://schemas.microsoft.com/office/powerpoint/2010/main" val="421492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3698357" y="334811"/>
            <a:ext cx="4361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/>
              <a:t>What</a:t>
            </a:r>
            <a:r>
              <a:rPr lang="pt-BR" sz="3200" dirty="0"/>
              <a:t> are </a:t>
            </a:r>
            <a:r>
              <a:rPr lang="pt-BR" sz="3200" dirty="0" err="1"/>
              <a:t>people</a:t>
            </a:r>
            <a:r>
              <a:rPr lang="pt-BR" sz="3200" dirty="0"/>
              <a:t> like </a:t>
            </a:r>
            <a:r>
              <a:rPr lang="pt-BR" sz="3200" dirty="0" err="1"/>
              <a:t>on</a:t>
            </a:r>
            <a:r>
              <a:rPr lang="pt-BR" sz="3200" dirty="0"/>
              <a:t> Instagram?</a:t>
            </a:r>
          </a:p>
        </p:txBody>
      </p:sp>
      <p:pic>
        <p:nvPicPr>
          <p:cNvPr id="6146" name="Picture 2" descr="Como consultar e limpar o histórico de pesquisa do Instagram - Canaltech">
            <a:extLst>
              <a:ext uri="{FF2B5EF4-FFF2-40B4-BE49-F238E27FC236}">
                <a16:creationId xmlns:a16="http://schemas.microsoft.com/office/drawing/2014/main" id="{3F2BE73B-3D8B-4760-B1BB-25827172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5493" cy="17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rsonality Adjectives: 300+ Great Words to Describe Someone in English •  7ESL">
            <a:extLst>
              <a:ext uri="{FF2B5EF4-FFF2-40B4-BE49-F238E27FC236}">
                <a16:creationId xmlns:a16="http://schemas.microsoft.com/office/drawing/2014/main" id="{A710BB1E-EAF0-4C0C-87BC-D2DC7CA6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34" y="1806206"/>
            <a:ext cx="5932967" cy="33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7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3698357" y="334811"/>
            <a:ext cx="4361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/>
              <a:t>What</a:t>
            </a:r>
            <a:r>
              <a:rPr lang="pt-BR" sz="3200" dirty="0"/>
              <a:t> are  </a:t>
            </a:r>
            <a:r>
              <a:rPr lang="pt-BR" sz="3200" dirty="0" err="1"/>
              <a:t>people</a:t>
            </a:r>
            <a:r>
              <a:rPr lang="pt-BR" sz="3200" dirty="0"/>
              <a:t> like </a:t>
            </a:r>
            <a:r>
              <a:rPr lang="pt-BR" sz="3200" dirty="0" err="1"/>
              <a:t>on</a:t>
            </a:r>
            <a:r>
              <a:rPr lang="pt-BR" sz="3200" dirty="0"/>
              <a:t> </a:t>
            </a:r>
            <a:r>
              <a:rPr lang="pt-BR" sz="3200" dirty="0" err="1"/>
              <a:t>their</a:t>
            </a:r>
            <a:r>
              <a:rPr lang="pt-BR" sz="3200" dirty="0"/>
              <a:t> </a:t>
            </a:r>
            <a:r>
              <a:rPr lang="pt-BR" sz="3200" dirty="0" err="1"/>
              <a:t>bios</a:t>
            </a:r>
            <a:r>
              <a:rPr lang="pt-BR" sz="3200" dirty="0"/>
              <a:t>.</a:t>
            </a:r>
          </a:p>
        </p:txBody>
      </p:sp>
      <p:pic>
        <p:nvPicPr>
          <p:cNvPr id="6146" name="Picture 2" descr="Como consultar e limpar o histórico de pesquisa do Instagram - Canaltech">
            <a:extLst>
              <a:ext uri="{FF2B5EF4-FFF2-40B4-BE49-F238E27FC236}">
                <a16:creationId xmlns:a16="http://schemas.microsoft.com/office/drawing/2014/main" id="{3F2BE73B-3D8B-4760-B1BB-25827172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5493" cy="17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rsonality Adjectives: 300+ Great Words to Describe Someone in English •  7ESL">
            <a:extLst>
              <a:ext uri="{FF2B5EF4-FFF2-40B4-BE49-F238E27FC236}">
                <a16:creationId xmlns:a16="http://schemas.microsoft.com/office/drawing/2014/main" id="{A710BB1E-EAF0-4C0C-87BC-D2DC7CA6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34" y="1806206"/>
            <a:ext cx="5932967" cy="33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0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3698357" y="334811"/>
            <a:ext cx="4361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/>
              <a:t>What</a:t>
            </a:r>
            <a:r>
              <a:rPr lang="pt-BR" sz="3200" dirty="0"/>
              <a:t> are  </a:t>
            </a:r>
            <a:r>
              <a:rPr lang="pt-BR" sz="3200" dirty="0" err="1"/>
              <a:t>people</a:t>
            </a:r>
            <a:r>
              <a:rPr lang="pt-BR" sz="3200" dirty="0"/>
              <a:t> like </a:t>
            </a:r>
            <a:r>
              <a:rPr lang="pt-BR" sz="3200" dirty="0" err="1"/>
              <a:t>on</a:t>
            </a:r>
            <a:r>
              <a:rPr lang="pt-BR" sz="3200" dirty="0"/>
              <a:t> </a:t>
            </a:r>
            <a:r>
              <a:rPr lang="pt-BR" sz="3200" dirty="0" err="1"/>
              <a:t>their</a:t>
            </a:r>
            <a:r>
              <a:rPr lang="pt-BR" sz="3200" dirty="0"/>
              <a:t> </a:t>
            </a:r>
            <a:r>
              <a:rPr lang="pt-BR" sz="3200" dirty="0" err="1"/>
              <a:t>bios</a:t>
            </a:r>
            <a:r>
              <a:rPr lang="pt-BR" sz="3200" dirty="0"/>
              <a:t>.</a:t>
            </a:r>
          </a:p>
        </p:txBody>
      </p:sp>
      <p:pic>
        <p:nvPicPr>
          <p:cNvPr id="6146" name="Picture 2" descr="Como consultar e limpar o histórico de pesquisa do Instagram - Canaltech">
            <a:extLst>
              <a:ext uri="{FF2B5EF4-FFF2-40B4-BE49-F238E27FC236}">
                <a16:creationId xmlns:a16="http://schemas.microsoft.com/office/drawing/2014/main" id="{3F2BE73B-3D8B-4760-B1BB-25827172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5493" cy="17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iografia Para Instagram: 7 Dicas Para Montar a Bio Perfeita (+9 Exemplos)">
            <a:extLst>
              <a:ext uri="{FF2B5EF4-FFF2-40B4-BE49-F238E27FC236}">
                <a16:creationId xmlns:a16="http://schemas.microsoft.com/office/drawing/2014/main" id="{5B6E3608-9D0C-46D0-9CAB-0E853361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2" y="1872703"/>
            <a:ext cx="5671400" cy="32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6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3698357" y="334811"/>
            <a:ext cx="4361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/>
              <a:t>What</a:t>
            </a:r>
            <a:r>
              <a:rPr lang="pt-BR" sz="3200" dirty="0"/>
              <a:t> are  </a:t>
            </a:r>
            <a:r>
              <a:rPr lang="pt-BR" sz="3200" dirty="0" err="1"/>
              <a:t>people</a:t>
            </a:r>
            <a:r>
              <a:rPr lang="pt-BR" sz="3200" dirty="0"/>
              <a:t> like </a:t>
            </a:r>
            <a:r>
              <a:rPr lang="pt-BR" sz="3200" dirty="0" err="1"/>
              <a:t>on</a:t>
            </a:r>
            <a:r>
              <a:rPr lang="pt-BR" sz="3200" dirty="0"/>
              <a:t> </a:t>
            </a:r>
            <a:r>
              <a:rPr lang="pt-BR" sz="3200" dirty="0" err="1"/>
              <a:t>their</a:t>
            </a:r>
            <a:r>
              <a:rPr lang="pt-BR" sz="3200" dirty="0"/>
              <a:t> </a:t>
            </a:r>
            <a:r>
              <a:rPr lang="pt-BR" sz="3200" dirty="0" err="1"/>
              <a:t>bios</a:t>
            </a:r>
            <a:r>
              <a:rPr lang="pt-BR" sz="3200" dirty="0"/>
              <a:t>.</a:t>
            </a:r>
          </a:p>
        </p:txBody>
      </p:sp>
      <p:pic>
        <p:nvPicPr>
          <p:cNvPr id="6146" name="Picture 2" descr="Como consultar e limpar o histórico de pesquisa do Instagram - Canaltech">
            <a:extLst>
              <a:ext uri="{FF2B5EF4-FFF2-40B4-BE49-F238E27FC236}">
                <a16:creationId xmlns:a16="http://schemas.microsoft.com/office/drawing/2014/main" id="{3F2BE73B-3D8B-4760-B1BB-25827172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5493" cy="17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350 Idéias Bio para Instagram + Como Escrever Bio Perfeita">
            <a:extLst>
              <a:ext uri="{FF2B5EF4-FFF2-40B4-BE49-F238E27FC236}">
                <a16:creationId xmlns:a16="http://schemas.microsoft.com/office/drawing/2014/main" id="{EA2A5CD0-1D04-44F6-B6CE-6C98CBE1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4" y="1675445"/>
            <a:ext cx="3105493" cy="32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50 Idéias Bio para Instagram + Como Escrever Bio Perfeita">
            <a:extLst>
              <a:ext uri="{FF2B5EF4-FFF2-40B4-BE49-F238E27FC236}">
                <a16:creationId xmlns:a16="http://schemas.microsoft.com/office/drawing/2014/main" id="{CC640737-E0B9-4E82-AAD9-0726FA18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54" y="1583001"/>
            <a:ext cx="3105493" cy="3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5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3698357" y="334811"/>
            <a:ext cx="4361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/>
              <a:t>What</a:t>
            </a:r>
            <a:r>
              <a:rPr lang="pt-BR" sz="3200" dirty="0"/>
              <a:t> are  </a:t>
            </a:r>
            <a:r>
              <a:rPr lang="pt-BR" sz="3200" dirty="0" err="1"/>
              <a:t>people</a:t>
            </a:r>
            <a:r>
              <a:rPr lang="pt-BR" sz="3200" dirty="0"/>
              <a:t> like </a:t>
            </a:r>
            <a:r>
              <a:rPr lang="pt-BR" sz="3200" dirty="0" err="1"/>
              <a:t>on</a:t>
            </a:r>
            <a:r>
              <a:rPr lang="pt-BR" sz="3200" dirty="0"/>
              <a:t> </a:t>
            </a:r>
            <a:r>
              <a:rPr lang="pt-BR" sz="3200" dirty="0" err="1"/>
              <a:t>their</a:t>
            </a:r>
            <a:r>
              <a:rPr lang="pt-BR" sz="3200" dirty="0"/>
              <a:t> </a:t>
            </a:r>
            <a:r>
              <a:rPr lang="pt-BR" sz="3200" dirty="0" err="1"/>
              <a:t>bios</a:t>
            </a:r>
            <a:r>
              <a:rPr lang="pt-BR" sz="3200" dirty="0"/>
              <a:t>.</a:t>
            </a:r>
          </a:p>
        </p:txBody>
      </p:sp>
      <p:pic>
        <p:nvPicPr>
          <p:cNvPr id="6146" name="Picture 2" descr="Como consultar e limpar o histórico de pesquisa do Instagram - Canaltech">
            <a:extLst>
              <a:ext uri="{FF2B5EF4-FFF2-40B4-BE49-F238E27FC236}">
                <a16:creationId xmlns:a16="http://schemas.microsoft.com/office/drawing/2014/main" id="{3F2BE73B-3D8B-4760-B1BB-25827172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5493" cy="17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ídia Online 2" title="How to Take Yoga Photos for Instagram - Ultra Spiritual Life episode 34">
            <a:hlinkClick r:id="" action="ppaction://media"/>
            <a:extLst>
              <a:ext uri="{FF2B5EF4-FFF2-40B4-BE49-F238E27FC236}">
                <a16:creationId xmlns:a16="http://schemas.microsoft.com/office/drawing/2014/main" id="{92317D18-BE26-4BC8-818D-078684E0CE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08108" y="1854200"/>
            <a:ext cx="4433892" cy="25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210075" y="430504"/>
            <a:ext cx="4361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Next Week 2 </a:t>
            </a:r>
            <a:r>
              <a:rPr lang="pt-BR" sz="3200" dirty="0" err="1"/>
              <a:t>activities</a:t>
            </a: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D28E26-5178-45CF-99EC-5CC885DF4D61}"/>
              </a:ext>
            </a:extLst>
          </p:cNvPr>
          <p:cNvSpPr txBox="1"/>
          <p:nvPr/>
        </p:nvSpPr>
        <p:spPr>
          <a:xfrm>
            <a:off x="382771" y="1212112"/>
            <a:ext cx="77511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Questionário envolvendo emocional status, </a:t>
            </a:r>
            <a:r>
              <a:rPr lang="pt-BR" sz="3200" dirty="0" err="1"/>
              <a:t>sign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personality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4867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3800">
            <a:off x="210400" y="2022500"/>
            <a:ext cx="3290125" cy="32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10936" y="1527411"/>
            <a:ext cx="5039209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kumimoji="0" lang="pt-BR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mos falar sobre o primeiro questionário? 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981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DB4BB-AAA1-4232-B043-D54A7990B727}"/>
              </a:ext>
            </a:extLst>
          </p:cNvPr>
          <p:cNvSpPr txBox="1"/>
          <p:nvPr/>
        </p:nvSpPr>
        <p:spPr>
          <a:xfrm>
            <a:off x="210075" y="430504"/>
            <a:ext cx="4361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Next Week 2 </a:t>
            </a:r>
            <a:r>
              <a:rPr lang="pt-BR" sz="3200" dirty="0" err="1"/>
              <a:t>activities</a:t>
            </a: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D28E26-5178-45CF-99EC-5CC885DF4D61}"/>
              </a:ext>
            </a:extLst>
          </p:cNvPr>
          <p:cNvSpPr txBox="1"/>
          <p:nvPr/>
        </p:nvSpPr>
        <p:spPr>
          <a:xfrm>
            <a:off x="382771" y="1212112"/>
            <a:ext cx="7751135" cy="3601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Encontre 3 perfis do </a:t>
            </a:r>
            <a:r>
              <a:rPr lang="pt-BR" sz="3200" dirty="0" err="1"/>
              <a:t>instagram</a:t>
            </a:r>
            <a:r>
              <a:rPr lang="pt-BR" sz="3200" dirty="0"/>
              <a:t> (em inglês) e comente sobre quais informações você conseguiu entender dos perfis. Tente conectar com o que você está </a:t>
            </a:r>
            <a:r>
              <a:rPr lang="pt-BR" sz="3200" dirty="0" err="1"/>
              <a:t>apresendendo</a:t>
            </a:r>
            <a:r>
              <a:rPr lang="pt-BR" sz="3200" dirty="0"/>
              <a:t> em aula. Mande um texto ou fotos que mostrem o perfil e seu ponto de vista sobre eles. </a:t>
            </a:r>
          </a:p>
        </p:txBody>
      </p:sp>
    </p:spTree>
    <p:extLst>
      <p:ext uri="{BB962C8B-B14F-4D97-AF65-F5344CB8AC3E}">
        <p14:creationId xmlns:p14="http://schemas.microsoft.com/office/powerpoint/2010/main" val="260601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you like?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186800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187575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056414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3254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3395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06505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7485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7777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Angelica like?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186800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187575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056414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3254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3395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06505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7485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98" name="Picture 2" descr="Angélica fala da carreira e da adolescência de Joaquim - Patrícia Kogut, O  Globo">
            <a:extLst>
              <a:ext uri="{FF2B5EF4-FFF2-40B4-BE49-F238E27FC236}">
                <a16:creationId xmlns:a16="http://schemas.microsoft.com/office/drawing/2014/main" id="{5DC82104-246B-4AEE-8659-DC4FFF9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" y="29403"/>
            <a:ext cx="1209363" cy="9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8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Luciono Huck like?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431351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432126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594701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300965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570001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584101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309601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638688" y="4543514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4" name="Picture 2" descr="Luciano Huck recebe proposta de R$ 3,5 milhões da Globo para substituir  Faustão | Televisão | O DIA">
            <a:extLst>
              <a:ext uri="{FF2B5EF4-FFF2-40B4-BE49-F238E27FC236}">
                <a16:creationId xmlns:a16="http://schemas.microsoft.com/office/drawing/2014/main" id="{46D88612-EBA0-440C-B516-CB8CA190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 r="11952" b="25495"/>
          <a:stretch/>
        </p:blipFill>
        <p:spPr bwMode="auto">
          <a:xfrm>
            <a:off x="383225" y="28663"/>
            <a:ext cx="1041923" cy="13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What is Susana Vieira like?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186800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187575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056414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3254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3395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06505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7485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22" name="Picture 2" descr="Susana Vieira entrega que já fez sexo em externas de novelas: 'Nas  noturnas' - Purepeople">
            <a:extLst>
              <a:ext uri="{FF2B5EF4-FFF2-40B4-BE49-F238E27FC236}">
                <a16:creationId xmlns:a16="http://schemas.microsoft.com/office/drawing/2014/main" id="{65C67A6A-D112-4D70-9CA3-E49F5866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" y="7769"/>
            <a:ext cx="1256313" cy="12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6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mother like?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186800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187575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056414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3254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3395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06505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7485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 descr="Birth of a Baby is Rebirth of a Mother">
            <a:extLst>
              <a:ext uri="{FF2B5EF4-FFF2-40B4-BE49-F238E27FC236}">
                <a16:creationId xmlns:a16="http://schemas.microsoft.com/office/drawing/2014/main" id="{3CF5AD07-3C7D-4F92-B7A0-42341008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25" y="46503"/>
            <a:ext cx="1459200" cy="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father like?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00" y="1186800"/>
            <a:ext cx="819300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00" y="3187575"/>
            <a:ext cx="932975" cy="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14156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Vain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8" y="2056414"/>
            <a:ext cx="819300" cy="1030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541425" y="23254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Envy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676050" y="33395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Aggressive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0" y="406505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17485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3583" y="909728"/>
            <a:ext cx="636116" cy="10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854075" y="135015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funny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5121" y="1932925"/>
            <a:ext cx="593025" cy="12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335150" y="2399775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Easy going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700" y="3277747"/>
            <a:ext cx="819299" cy="8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4572000" y="3449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Chatty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28900" y="4295000"/>
            <a:ext cx="636125" cy="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733300" y="4228400"/>
            <a:ext cx="145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Grumpy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4900" y="1133500"/>
            <a:ext cx="819300" cy="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164200" y="113350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Hard-working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4900" y="2105200"/>
            <a:ext cx="932975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352125" y="2325450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Lazy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4900" y="3190575"/>
            <a:ext cx="850875" cy="8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104750" y="336971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Moody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83623" y="4095002"/>
            <a:ext cx="767163" cy="9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195775" y="4193863"/>
            <a:ext cx="194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Organized</a:t>
            </a:r>
            <a:endParaRPr sz="2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0" name="Picture 2" descr="Qual a diferença entre father, dad e daddy? – Skylimit Idiomas">
            <a:extLst>
              <a:ext uri="{FF2B5EF4-FFF2-40B4-BE49-F238E27FC236}">
                <a16:creationId xmlns:a16="http://schemas.microsoft.com/office/drawing/2014/main" id="{9CF8755A-279A-4A30-8798-ABEE52F2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09" y="89859"/>
            <a:ext cx="1475932" cy="9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diac sign dates Scorpio•Aries•Pieces | Find your zodiac sign, Zodiac signs  funny, Zodiac star signs">
            <a:extLst>
              <a:ext uri="{FF2B5EF4-FFF2-40B4-BE49-F238E27FC236}">
                <a16:creationId xmlns:a16="http://schemas.microsoft.com/office/drawing/2014/main" id="{24761843-E960-4CE2-A160-35B0F5E9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624150"/>
            <a:ext cx="4852024" cy="42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6C8FEF1E-138D-4716-8FCC-29ADD4573CD3}"/>
              </a:ext>
            </a:extLst>
          </p:cNvPr>
          <p:cNvSpPr txBox="1"/>
          <p:nvPr/>
        </p:nvSpPr>
        <p:spPr>
          <a:xfrm>
            <a:off x="4572000" y="1744527"/>
            <a:ext cx="4909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https://www.menti.com/eaer4ozp71</a:t>
            </a:r>
            <a:endParaRPr sz="1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7CE74F-7010-404B-9034-753D217C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88" y="2373919"/>
            <a:ext cx="1786024" cy="17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275</Words>
  <Application>Microsoft Office PowerPoint</Application>
  <PresentationFormat>Apresentação na tela (16:9)</PresentationFormat>
  <Paragraphs>97</Paragraphs>
  <Slides>20</Slides>
  <Notes>20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Ânderson Martinsp</dc:creator>
  <cp:lastModifiedBy>Ânderson Martinsp</cp:lastModifiedBy>
  <cp:revision>27</cp:revision>
  <dcterms:modified xsi:type="dcterms:W3CDTF">2021-06-10T00:57:50Z</dcterms:modified>
</cp:coreProperties>
</file>