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85" r:id="rId2"/>
    <p:sldId id="289" r:id="rId3"/>
    <p:sldId id="290" r:id="rId4"/>
    <p:sldId id="256" r:id="rId5"/>
    <p:sldId id="281" r:id="rId6"/>
    <p:sldId id="282" r:id="rId7"/>
    <p:sldId id="283" r:id="rId8"/>
    <p:sldId id="284" r:id="rId9"/>
    <p:sldId id="280" r:id="rId10"/>
    <p:sldId id="287" r:id="rId11"/>
    <p:sldId id="288" r:id="rId12"/>
    <p:sldId id="286" r:id="rId13"/>
    <p:sldId id="292" r:id="rId14"/>
    <p:sldId id="258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4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29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3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26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3405d53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3405d53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49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35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84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56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38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68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89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3800">
            <a:off x="210400" y="2022500"/>
            <a:ext cx="3290125" cy="32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117100" y="950200"/>
            <a:ext cx="4909800" cy="861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LÍNGUA INGLESA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749275" y="1812100"/>
            <a:ext cx="386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1º ano 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19999" y="4338925"/>
            <a:ext cx="5039209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Professor Ânderson Martins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you like?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Como vocês são?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46" name="Picture 2" descr="Question mark PNG">
            <a:extLst>
              <a:ext uri="{FF2B5EF4-FFF2-40B4-BE49-F238E27FC236}">
                <a16:creationId xmlns:a16="http://schemas.microsoft.com/office/drawing/2014/main" id="{6CBBB331-3879-4368-A4FD-D375A42E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5" y="184537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B53EC4-35CA-4ACA-A671-CD36772C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36" y="1534831"/>
            <a:ext cx="1474713" cy="14778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6FB66D-59DD-4484-9D41-0002498F6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07" y="919756"/>
            <a:ext cx="1729628" cy="1292631"/>
          </a:xfrm>
          <a:prstGeom prst="rect">
            <a:avLst/>
          </a:prstGeom>
        </p:spPr>
      </p:pic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1E47DBCF-C52C-4827-8769-A3CB4517AA19}"/>
              </a:ext>
            </a:extLst>
          </p:cNvPr>
          <p:cNvSpPr txBox="1"/>
          <p:nvPr/>
        </p:nvSpPr>
        <p:spPr>
          <a:xfrm>
            <a:off x="4622975" y="3012636"/>
            <a:ext cx="18227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trabalhador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4431E104-0C37-4ED7-9416-126A20CD8744}"/>
              </a:ext>
            </a:extLst>
          </p:cNvPr>
          <p:cNvSpPr txBox="1"/>
          <p:nvPr/>
        </p:nvSpPr>
        <p:spPr>
          <a:xfrm>
            <a:off x="6902637" y="2079338"/>
            <a:ext cx="18227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amigável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EF1595-3070-447F-8F80-A2971CA31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877" y="2774795"/>
            <a:ext cx="2045587" cy="1460505"/>
          </a:xfrm>
          <a:prstGeom prst="rect">
            <a:avLst/>
          </a:prstGeom>
        </p:spPr>
      </p:pic>
      <p:sp>
        <p:nvSpPr>
          <p:cNvPr id="14" name="Google Shape;60;p13">
            <a:extLst>
              <a:ext uri="{FF2B5EF4-FFF2-40B4-BE49-F238E27FC236}">
                <a16:creationId xmlns:a16="http://schemas.microsoft.com/office/drawing/2014/main" id="{5BDA380D-0827-4F8D-9456-1238BCF5F714}"/>
              </a:ext>
            </a:extLst>
          </p:cNvPr>
          <p:cNvSpPr txBox="1"/>
          <p:nvPr/>
        </p:nvSpPr>
        <p:spPr>
          <a:xfrm>
            <a:off x="6753877" y="4235300"/>
            <a:ext cx="182279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ngraçado (eu tento)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457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you like?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Como vocês são?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46" name="Picture 2" descr="Question mark PNG">
            <a:extLst>
              <a:ext uri="{FF2B5EF4-FFF2-40B4-BE49-F238E27FC236}">
                <a16:creationId xmlns:a16="http://schemas.microsoft.com/office/drawing/2014/main" id="{6CBBB331-3879-4368-A4FD-D375A42E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5" y="184537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B53EC4-35CA-4ACA-A671-CD36772C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36" y="1534831"/>
            <a:ext cx="1474713" cy="14778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6FB66D-59DD-4484-9D41-0002498F6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07" y="919756"/>
            <a:ext cx="1729628" cy="1292631"/>
          </a:xfrm>
          <a:prstGeom prst="rect">
            <a:avLst/>
          </a:prstGeom>
        </p:spPr>
      </p:pic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1E47DBCF-C52C-4827-8769-A3CB4517AA19}"/>
              </a:ext>
            </a:extLst>
          </p:cNvPr>
          <p:cNvSpPr txBox="1"/>
          <p:nvPr/>
        </p:nvSpPr>
        <p:spPr>
          <a:xfrm>
            <a:off x="4622975" y="3012636"/>
            <a:ext cx="18227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hardworking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4431E104-0C37-4ED7-9416-126A20CD8744}"/>
              </a:ext>
            </a:extLst>
          </p:cNvPr>
          <p:cNvSpPr txBox="1"/>
          <p:nvPr/>
        </p:nvSpPr>
        <p:spPr>
          <a:xfrm>
            <a:off x="6902637" y="2079338"/>
            <a:ext cx="18227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EF1595-3070-447F-8F80-A2971CA31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877" y="2774795"/>
            <a:ext cx="2045587" cy="1460505"/>
          </a:xfrm>
          <a:prstGeom prst="rect">
            <a:avLst/>
          </a:prstGeom>
        </p:spPr>
      </p:pic>
      <p:sp>
        <p:nvSpPr>
          <p:cNvPr id="14" name="Google Shape;60;p13">
            <a:extLst>
              <a:ext uri="{FF2B5EF4-FFF2-40B4-BE49-F238E27FC236}">
                <a16:creationId xmlns:a16="http://schemas.microsoft.com/office/drawing/2014/main" id="{5BDA380D-0827-4F8D-9456-1238BCF5F714}"/>
              </a:ext>
            </a:extLst>
          </p:cNvPr>
          <p:cNvSpPr txBox="1"/>
          <p:nvPr/>
        </p:nvSpPr>
        <p:spPr>
          <a:xfrm>
            <a:off x="6753877" y="4235300"/>
            <a:ext cx="18227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2963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you like?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7777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3F3628-23BD-471C-861B-5BAE4504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8" y="1212112"/>
            <a:ext cx="6478223" cy="3652615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D7349F6-5C23-4434-B215-3F63315C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27" y="2977115"/>
            <a:ext cx="2031787" cy="20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0AB148B6-D3B1-429D-9281-D042932793D0}"/>
              </a:ext>
            </a:extLst>
          </p:cNvPr>
          <p:cNvSpPr txBox="1"/>
          <p:nvPr/>
        </p:nvSpPr>
        <p:spPr>
          <a:xfrm>
            <a:off x="7091916" y="2310140"/>
            <a:ext cx="19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https://www.menti.com/yotuv4ef5v</a:t>
            </a:r>
          </a:p>
        </p:txBody>
      </p:sp>
    </p:spTree>
    <p:extLst>
      <p:ext uri="{BB962C8B-B14F-4D97-AF65-F5344CB8AC3E}">
        <p14:creationId xmlns:p14="http://schemas.microsoft.com/office/powerpoint/2010/main" val="145427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Zodiac Signs( signos do zodiaco)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-170121" y="4099800"/>
            <a:ext cx="900624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Qual é o seu signo?What is your sign?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106;p15">
            <a:extLst>
              <a:ext uri="{FF2B5EF4-FFF2-40B4-BE49-F238E27FC236}">
                <a16:creationId xmlns:a16="http://schemas.microsoft.com/office/drawing/2014/main" id="{752BB93A-A3AF-4471-AA05-0A7FF5C6C374}"/>
              </a:ext>
            </a:extLst>
          </p:cNvPr>
          <p:cNvSpPr txBox="1"/>
          <p:nvPr/>
        </p:nvSpPr>
        <p:spPr>
          <a:xfrm>
            <a:off x="0" y="2202300"/>
            <a:ext cx="47541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Vocês acreditam em zodiaco? 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diac sign dates Scorpio•Aries•Pieces | Find your zodiac sign, Zodiac signs  funny, Zodiac star signs">
            <a:extLst>
              <a:ext uri="{FF2B5EF4-FFF2-40B4-BE49-F238E27FC236}">
                <a16:creationId xmlns:a16="http://schemas.microsoft.com/office/drawing/2014/main" id="{24761843-E960-4CE2-A160-35B0F5E9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624150"/>
            <a:ext cx="4852024" cy="42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6C8FEF1E-138D-4716-8FCC-29ADD4573CD3}"/>
              </a:ext>
            </a:extLst>
          </p:cNvPr>
          <p:cNvSpPr txBox="1"/>
          <p:nvPr/>
        </p:nvSpPr>
        <p:spPr>
          <a:xfrm>
            <a:off x="4572000" y="1744527"/>
            <a:ext cx="4909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https://www.menti.com/eaer4ozp71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7CE74F-7010-404B-9034-753D217C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88" y="2373919"/>
            <a:ext cx="1786024" cy="17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744902" y="1149158"/>
            <a:ext cx="5039209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Hoje nós vamos aprender educação.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72" name="Picture 4" descr="curiousguys2: SUPERNANNY BRASIL SBT 2012- NOVA TEMPORADA">
            <a:extLst>
              <a:ext uri="{FF2B5EF4-FFF2-40B4-BE49-F238E27FC236}">
                <a16:creationId xmlns:a16="http://schemas.microsoft.com/office/drawing/2014/main" id="{BC47E4B8-8AA8-423D-B005-533E9037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96" y="26974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7;p13">
            <a:extLst>
              <a:ext uri="{FF2B5EF4-FFF2-40B4-BE49-F238E27FC236}">
                <a16:creationId xmlns:a16="http://schemas.microsoft.com/office/drawing/2014/main" id="{6AEAE233-925E-4EF5-9418-EF7817468A02}"/>
              </a:ext>
            </a:extLst>
          </p:cNvPr>
          <p:cNvSpPr txBox="1"/>
          <p:nvPr/>
        </p:nvSpPr>
        <p:spPr>
          <a:xfrm>
            <a:off x="1" y="2800749"/>
            <a:ext cx="5458046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Being polite (ser educado)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5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Being impolite (ser mal-educado)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74" name="Picture 6" descr="Why you gotta be so rude on Make a GIF">
            <a:extLst>
              <a:ext uri="{FF2B5EF4-FFF2-40B4-BE49-F238E27FC236}">
                <a16:creationId xmlns:a16="http://schemas.microsoft.com/office/drawing/2014/main" id="{CD40504A-F5D0-468D-8B4A-F3370DD1B5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21" y="313709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9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lorful poster to print about Greetings (from Good Morning to Good Night…  | Kindergarten worksheets, English for beginners, Handwriting worksheets  for kindergarten">
            <a:extLst>
              <a:ext uri="{FF2B5EF4-FFF2-40B4-BE49-F238E27FC236}">
                <a16:creationId xmlns:a16="http://schemas.microsoft.com/office/drawing/2014/main" id="{0D9CEB4B-B0F9-45FD-A643-CB0A32B4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0" y="118841"/>
            <a:ext cx="4697101" cy="33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penRules Decision Tables">
            <a:extLst>
              <a:ext uri="{FF2B5EF4-FFF2-40B4-BE49-F238E27FC236}">
                <a16:creationId xmlns:a16="http://schemas.microsoft.com/office/drawing/2014/main" id="{0D5B551C-AF28-4824-9925-245914F3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88" y="2997717"/>
            <a:ext cx="44100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3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52037"/>
            <a:ext cx="49098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are you?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I am________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15" y="2900049"/>
            <a:ext cx="2149328" cy="1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100" y="3764373"/>
            <a:ext cx="1427050" cy="1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9725" y="2067548"/>
            <a:ext cx="1299900" cy="12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00" y="3961418"/>
            <a:ext cx="1427050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11788" y="2335273"/>
            <a:ext cx="70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SAD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359725" y="1562098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ANGRY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037288" y="3494598"/>
            <a:ext cx="119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HUNGRY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232575" y="3367273"/>
            <a:ext cx="119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HAPPY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4350" y="2067548"/>
            <a:ext cx="1427050" cy="14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464325" y="1715973"/>
            <a:ext cx="142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ANXIOUS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3937" y="2183023"/>
            <a:ext cx="1196100" cy="1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572000" y="1574948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SLEEPY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1285" y="4019573"/>
            <a:ext cx="1794565" cy="10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7453250" y="3494598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FINE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Are You 'Happy-Go-Lucky?' | Engoo Daily News">
            <a:extLst>
              <a:ext uri="{FF2B5EF4-FFF2-40B4-BE49-F238E27FC236}">
                <a16:creationId xmlns:a16="http://schemas.microsoft.com/office/drawing/2014/main" id="{6B401B02-AE78-4A03-A454-691E472F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62;p13">
            <a:extLst>
              <a:ext uri="{FF2B5EF4-FFF2-40B4-BE49-F238E27FC236}">
                <a16:creationId xmlns:a16="http://schemas.microsoft.com/office/drawing/2014/main" id="{F1D48D86-96F9-4C54-BD6F-6ACD24B763FB}"/>
              </a:ext>
            </a:extLst>
          </p:cNvPr>
          <p:cNvSpPr txBox="1"/>
          <p:nvPr/>
        </p:nvSpPr>
        <p:spPr>
          <a:xfrm>
            <a:off x="0" y="2125950"/>
            <a:ext cx="1196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is HAPPY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803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Anxious people are more successful in escaping from virtual predators,  study finds">
            <a:extLst>
              <a:ext uri="{FF2B5EF4-FFF2-40B4-BE49-F238E27FC236}">
                <a16:creationId xmlns:a16="http://schemas.microsoft.com/office/drawing/2014/main" id="{46A01EF1-2AB6-4668-A2CD-2A51F25C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85763"/>
            <a:ext cx="66865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5;p13">
            <a:extLst>
              <a:ext uri="{FF2B5EF4-FFF2-40B4-BE49-F238E27FC236}">
                <a16:creationId xmlns:a16="http://schemas.microsoft.com/office/drawing/2014/main" id="{E7E05079-562B-4654-9A46-0792E8069F0A}"/>
              </a:ext>
            </a:extLst>
          </p:cNvPr>
          <p:cNvSpPr txBox="1"/>
          <p:nvPr/>
        </p:nvSpPr>
        <p:spPr>
          <a:xfrm>
            <a:off x="6255005" y="2982150"/>
            <a:ext cx="1427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 is ANXIOUS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30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What Does 'I'm Fine' Mean if you're Depressed? | Bipolar Burble Blog |  Natasha Tracy">
            <a:extLst>
              <a:ext uri="{FF2B5EF4-FFF2-40B4-BE49-F238E27FC236}">
                <a16:creationId xmlns:a16="http://schemas.microsoft.com/office/drawing/2014/main" id="{6A2D2EEF-FB83-4F8F-9322-83F03E0A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0;p13">
            <a:extLst>
              <a:ext uri="{FF2B5EF4-FFF2-40B4-BE49-F238E27FC236}">
                <a16:creationId xmlns:a16="http://schemas.microsoft.com/office/drawing/2014/main" id="{CD8698C0-83DA-46D5-A316-AF203627EEA8}"/>
              </a:ext>
            </a:extLst>
          </p:cNvPr>
          <p:cNvSpPr txBox="1"/>
          <p:nvPr/>
        </p:nvSpPr>
        <p:spPr>
          <a:xfrm>
            <a:off x="7431216" y="2982150"/>
            <a:ext cx="1299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is FINE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678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sad person Blank Template - Imgflip">
            <a:extLst>
              <a:ext uri="{FF2B5EF4-FFF2-40B4-BE49-F238E27FC236}">
                <a16:creationId xmlns:a16="http://schemas.microsoft.com/office/drawing/2014/main" id="{40C30003-DAF7-41E5-B121-8E53FA77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9;p13">
            <a:extLst>
              <a:ext uri="{FF2B5EF4-FFF2-40B4-BE49-F238E27FC236}">
                <a16:creationId xmlns:a16="http://schemas.microsoft.com/office/drawing/2014/main" id="{8D237928-E6E7-4141-A306-3F6E8D1E8577}"/>
              </a:ext>
            </a:extLst>
          </p:cNvPr>
          <p:cNvSpPr txBox="1"/>
          <p:nvPr/>
        </p:nvSpPr>
        <p:spPr>
          <a:xfrm>
            <a:off x="711787" y="2125950"/>
            <a:ext cx="186615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 is SAD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29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75725" y="404825"/>
            <a:ext cx="4909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https://www.menti.com/eaer4ozp71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15" y="2690726"/>
            <a:ext cx="2149328" cy="1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100" y="3555050"/>
            <a:ext cx="1427050" cy="1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9725" y="1858225"/>
            <a:ext cx="1299900" cy="12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00" y="3752095"/>
            <a:ext cx="1427050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11788" y="2125950"/>
            <a:ext cx="70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359725" y="1352775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ANGRY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037288" y="3285275"/>
            <a:ext cx="119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HUNGRY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232575" y="3157950"/>
            <a:ext cx="119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HAPPY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4350" y="1858225"/>
            <a:ext cx="1427050" cy="14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8432212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045662" y="1633350"/>
            <a:ext cx="142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ANXIOUS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3937" y="1973700"/>
            <a:ext cx="1196100" cy="1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572000" y="1365625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SLEEPY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1285" y="3810250"/>
            <a:ext cx="1794565" cy="10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7453250" y="3285275"/>
            <a:ext cx="12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E047C8-6257-495A-8831-539B17EF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76" y="-29374"/>
            <a:ext cx="1786024" cy="17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46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156</Words>
  <Application>Microsoft Office PowerPoint</Application>
  <PresentationFormat>Apresentação na tela (16:9)</PresentationFormat>
  <Paragraphs>55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Ânderson Martinsp</dc:creator>
  <cp:lastModifiedBy>Ânderson Martinsp</cp:lastModifiedBy>
  <cp:revision>16</cp:revision>
  <dcterms:modified xsi:type="dcterms:W3CDTF">2021-05-24T20:49:31Z</dcterms:modified>
</cp:coreProperties>
</file>