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0" r:id="rId11"/>
    <p:sldId id="281" r:id="rId12"/>
    <p:sldId id="282" r:id="rId13"/>
    <p:sldId id="283" r:id="rId14"/>
    <p:sldId id="264" r:id="rId15"/>
    <p:sldId id="265" r:id="rId16"/>
    <p:sldId id="266" r:id="rId17"/>
    <p:sldId id="28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89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3fc5b35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3fc5b35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834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3fc5b35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3fc5b35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3673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63fc5b35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63fc5b35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83405d53a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83405d53a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83405d53a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83405d53a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83405d53a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83405d53a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073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83405d53a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83405d53a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63fc5b35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c63fc5b35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63fc5b35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c63fc5b35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83405d53a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c83405d53a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3fc5b35c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3fc5b35c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83405d53a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c83405d53a_1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83405d53a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c83405d53a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83405d53a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c83405d53a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3fc5b35c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3fc5b35c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413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3fc5b35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3fc5b35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83405d53a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83405d53a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83405d53a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83405d53a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83405d53a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83405d53a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83405d53a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83405d53a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83405d53a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83405d53a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83405d53a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83405d53a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QavoMYmMVE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117100" y="476100"/>
            <a:ext cx="4909800" cy="8619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LÍNGUA INGLESA</a:t>
            </a:r>
            <a:endParaRPr sz="44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749275" y="1812100"/>
            <a:ext cx="3864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1º ano </a:t>
            </a:r>
            <a:endParaRPr sz="3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520000" y="4338925"/>
            <a:ext cx="4094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Professor Ânderson</a:t>
            </a:r>
            <a:endParaRPr sz="25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91128">
            <a:off x="411000" y="2050700"/>
            <a:ext cx="2444475" cy="2422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ídia Online 2" title="Lesson 16: Where Are You From?">
            <a:hlinkClick r:id="" action="ppaction://media"/>
            <a:extLst>
              <a:ext uri="{FF2B5EF4-FFF2-40B4-BE49-F238E27FC236}">
                <a16:creationId xmlns:a16="http://schemas.microsoft.com/office/drawing/2014/main" id="{750EC044-8ACB-4273-93D8-B46FCA2A44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84479" y="190654"/>
            <a:ext cx="7175042" cy="40538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78F0646-2A6A-4D8F-9189-03A8CB6C3773}"/>
              </a:ext>
            </a:extLst>
          </p:cNvPr>
          <p:cNvSpPr txBox="1"/>
          <p:nvPr/>
        </p:nvSpPr>
        <p:spPr>
          <a:xfrm>
            <a:off x="3690651" y="4373696"/>
            <a:ext cx="2599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36 segundos- 1.07</a:t>
            </a:r>
          </a:p>
        </p:txBody>
      </p:sp>
    </p:spTree>
    <p:extLst>
      <p:ext uri="{BB962C8B-B14F-4D97-AF65-F5344CB8AC3E}">
        <p14:creationId xmlns:p14="http://schemas.microsoft.com/office/powerpoint/2010/main" val="266681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78F0646-2A6A-4D8F-9189-03A8CB6C3773}"/>
              </a:ext>
            </a:extLst>
          </p:cNvPr>
          <p:cNvSpPr txBox="1"/>
          <p:nvPr/>
        </p:nvSpPr>
        <p:spPr>
          <a:xfrm>
            <a:off x="671004" y="226999"/>
            <a:ext cx="51981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O que vocês conseguiram entender do vídeo?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90EC5AE-E423-470A-AF9B-0C23CA7A0FAE}"/>
              </a:ext>
            </a:extLst>
          </p:cNvPr>
          <p:cNvSpPr txBox="1"/>
          <p:nvPr/>
        </p:nvSpPr>
        <p:spPr>
          <a:xfrm>
            <a:off x="3587869" y="2792844"/>
            <a:ext cx="51981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Quais maneiras de perguntar de onde uma pessoa vem?</a:t>
            </a:r>
          </a:p>
        </p:txBody>
      </p:sp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82FFEA34-B6B5-47CB-A8D6-72C4EC96F14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416625" y="1682250"/>
            <a:ext cx="4727650" cy="472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6511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2117100" y="605375"/>
            <a:ext cx="4909800" cy="1538853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her nationality?</a:t>
            </a:r>
            <a:endParaRPr sz="44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416625" y="1682250"/>
            <a:ext cx="4727650" cy="472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4975" y="2065075"/>
            <a:ext cx="5026226" cy="26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17C9B16-A93F-455D-B77D-6660DBDDE895}"/>
              </a:ext>
            </a:extLst>
          </p:cNvPr>
          <p:cNvSpPr txBox="1"/>
          <p:nvPr/>
        </p:nvSpPr>
        <p:spPr>
          <a:xfrm>
            <a:off x="1974998" y="3051828"/>
            <a:ext cx="47793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dirty="0">
                <a:effectLst/>
              </a:rPr>
              <a:t> 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4DB8B50-3183-4CCF-94D4-50FAAB77DF47}"/>
              </a:ext>
            </a:extLst>
          </p:cNvPr>
          <p:cNvSpPr txBox="1"/>
          <p:nvPr/>
        </p:nvSpPr>
        <p:spPr>
          <a:xfrm>
            <a:off x="1919177" y="3089042"/>
            <a:ext cx="48165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dirty="0">
                <a:effectLst/>
              </a:rPr>
              <a:t> 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34A05C0-3D54-4F8B-81DA-78F272A30A0C}"/>
              </a:ext>
            </a:extLst>
          </p:cNvPr>
          <p:cNvSpPr txBox="1"/>
          <p:nvPr/>
        </p:nvSpPr>
        <p:spPr>
          <a:xfrm>
            <a:off x="1974998" y="3051828"/>
            <a:ext cx="47793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dirty="0">
                <a:effectLst/>
              </a:rPr>
              <a:t> 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6EC7A7F-60F7-4DB4-8FF9-193ADF6F1121}"/>
              </a:ext>
            </a:extLst>
          </p:cNvPr>
          <p:cNvSpPr txBox="1"/>
          <p:nvPr/>
        </p:nvSpPr>
        <p:spPr>
          <a:xfrm>
            <a:off x="1974998" y="3051828"/>
            <a:ext cx="47793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dirty="0">
                <a:effectLst/>
              </a:rPr>
              <a:t> 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85391A0-AC3D-4A36-9A4C-89A37097E076}"/>
              </a:ext>
            </a:extLst>
          </p:cNvPr>
          <p:cNvSpPr txBox="1"/>
          <p:nvPr/>
        </p:nvSpPr>
        <p:spPr>
          <a:xfrm>
            <a:off x="1974998" y="3051828"/>
            <a:ext cx="47793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11" name="Google Shape;75;p16">
            <a:extLst>
              <a:ext uri="{FF2B5EF4-FFF2-40B4-BE49-F238E27FC236}">
                <a16:creationId xmlns:a16="http://schemas.microsoft.com/office/drawing/2014/main" id="{C8AFDD8E-2A81-46C4-A3F2-D6590CF445E7}"/>
              </a:ext>
            </a:extLst>
          </p:cNvPr>
          <p:cNvSpPr txBox="1"/>
          <p:nvPr/>
        </p:nvSpPr>
        <p:spPr>
          <a:xfrm>
            <a:off x="4161727" y="2363411"/>
            <a:ext cx="4909800" cy="61552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Bangladesh</a:t>
            </a:r>
            <a:endParaRPr sz="28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" name="Google Shape;75;p16">
            <a:extLst>
              <a:ext uri="{FF2B5EF4-FFF2-40B4-BE49-F238E27FC236}">
                <a16:creationId xmlns:a16="http://schemas.microsoft.com/office/drawing/2014/main" id="{CA07BD97-8EBA-4F0E-A7B7-97F5A20A0676}"/>
              </a:ext>
            </a:extLst>
          </p:cNvPr>
          <p:cNvSpPr txBox="1"/>
          <p:nvPr/>
        </p:nvSpPr>
        <p:spPr>
          <a:xfrm>
            <a:off x="4247748" y="3354000"/>
            <a:ext cx="4909800" cy="61552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Bangladeshi</a:t>
            </a:r>
            <a:endParaRPr sz="28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54369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2117100" y="605375"/>
            <a:ext cx="4909800" cy="1538853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her nationality?</a:t>
            </a:r>
            <a:endParaRPr sz="44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416625" y="1682250"/>
            <a:ext cx="4727650" cy="472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4975" y="2065075"/>
            <a:ext cx="5026226" cy="26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17C9B16-A93F-455D-B77D-6660DBDDE895}"/>
              </a:ext>
            </a:extLst>
          </p:cNvPr>
          <p:cNvSpPr txBox="1"/>
          <p:nvPr/>
        </p:nvSpPr>
        <p:spPr>
          <a:xfrm>
            <a:off x="1974998" y="3051828"/>
            <a:ext cx="47793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dirty="0">
                <a:effectLst/>
              </a:rPr>
              <a:t> 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4DB8B50-3183-4CCF-94D4-50FAAB77DF47}"/>
              </a:ext>
            </a:extLst>
          </p:cNvPr>
          <p:cNvSpPr txBox="1"/>
          <p:nvPr/>
        </p:nvSpPr>
        <p:spPr>
          <a:xfrm>
            <a:off x="1919177" y="3089042"/>
            <a:ext cx="48165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dirty="0">
                <a:effectLst/>
              </a:rPr>
              <a:t> 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34A05C0-3D54-4F8B-81DA-78F272A30A0C}"/>
              </a:ext>
            </a:extLst>
          </p:cNvPr>
          <p:cNvSpPr txBox="1"/>
          <p:nvPr/>
        </p:nvSpPr>
        <p:spPr>
          <a:xfrm>
            <a:off x="1974998" y="3051828"/>
            <a:ext cx="47793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dirty="0">
                <a:effectLst/>
              </a:rPr>
              <a:t> 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6EC7A7F-60F7-4DB4-8FF9-193ADF6F1121}"/>
              </a:ext>
            </a:extLst>
          </p:cNvPr>
          <p:cNvSpPr txBox="1"/>
          <p:nvPr/>
        </p:nvSpPr>
        <p:spPr>
          <a:xfrm>
            <a:off x="1974998" y="3051828"/>
            <a:ext cx="47793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dirty="0">
                <a:effectLst/>
              </a:rPr>
              <a:t> 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85391A0-AC3D-4A36-9A4C-89A37097E076}"/>
              </a:ext>
            </a:extLst>
          </p:cNvPr>
          <p:cNvSpPr txBox="1"/>
          <p:nvPr/>
        </p:nvSpPr>
        <p:spPr>
          <a:xfrm>
            <a:off x="1974998" y="3051828"/>
            <a:ext cx="47793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11" name="Google Shape;75;p16">
            <a:extLst>
              <a:ext uri="{FF2B5EF4-FFF2-40B4-BE49-F238E27FC236}">
                <a16:creationId xmlns:a16="http://schemas.microsoft.com/office/drawing/2014/main" id="{C8AFDD8E-2A81-46C4-A3F2-D6590CF445E7}"/>
              </a:ext>
            </a:extLst>
          </p:cNvPr>
          <p:cNvSpPr txBox="1"/>
          <p:nvPr/>
        </p:nvSpPr>
        <p:spPr>
          <a:xfrm>
            <a:off x="4161727" y="2363411"/>
            <a:ext cx="4909800" cy="61552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She is </a:t>
            </a:r>
            <a:r>
              <a:rPr lang="en" sz="2800" b="1" u="sng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from</a:t>
            </a:r>
            <a:r>
              <a:rPr lang="en" sz="28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Bangladesh</a:t>
            </a:r>
            <a:endParaRPr sz="28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" name="Google Shape;75;p16">
            <a:extLst>
              <a:ext uri="{FF2B5EF4-FFF2-40B4-BE49-F238E27FC236}">
                <a16:creationId xmlns:a16="http://schemas.microsoft.com/office/drawing/2014/main" id="{CA07BD97-8EBA-4F0E-A7B7-97F5A20A0676}"/>
              </a:ext>
            </a:extLst>
          </p:cNvPr>
          <p:cNvSpPr txBox="1"/>
          <p:nvPr/>
        </p:nvSpPr>
        <p:spPr>
          <a:xfrm>
            <a:off x="4247748" y="3354000"/>
            <a:ext cx="4909800" cy="61552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She </a:t>
            </a:r>
            <a:r>
              <a:rPr lang="en" sz="2800" b="1" u="sng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is</a:t>
            </a:r>
            <a:r>
              <a:rPr lang="en" sz="28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Bangladeshi</a:t>
            </a:r>
            <a:endParaRPr sz="28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8319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/>
        </p:nvSpPr>
        <p:spPr>
          <a:xfrm>
            <a:off x="-418087" y="-62825"/>
            <a:ext cx="49098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your nationality?</a:t>
            </a:r>
            <a:endParaRPr sz="44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174650" y="1725475"/>
            <a:ext cx="4437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 am  </a:t>
            </a:r>
            <a:r>
              <a:rPr lang="en" sz="3600" b="1">
                <a:solidFill>
                  <a:srgbClr val="FFFFFF"/>
                </a:solidFill>
                <a:highlight>
                  <a:srgbClr val="FF0000"/>
                </a:highlight>
                <a:latin typeface="Trebuchet MS"/>
                <a:ea typeface="Trebuchet MS"/>
                <a:cs typeface="Trebuchet MS"/>
                <a:sym typeface="Trebuchet MS"/>
              </a:rPr>
              <a:t>Martian</a:t>
            </a:r>
            <a:r>
              <a:rPr lang="en" sz="3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36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350" y="2162500"/>
            <a:ext cx="2976925" cy="297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4910925" y="1788300"/>
            <a:ext cx="4437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They are  _____.</a:t>
            </a:r>
            <a:endParaRPr sz="36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8675" y="2679600"/>
            <a:ext cx="4041768" cy="237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/>
        </p:nvSpPr>
        <p:spPr>
          <a:xfrm>
            <a:off x="4690613" y="108150"/>
            <a:ext cx="4437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Mars -&gt; Martian</a:t>
            </a:r>
            <a:br>
              <a:rPr lang="en" sz="36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36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Korea - &gt; ??????</a:t>
            </a:r>
            <a:endParaRPr sz="36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/>
        </p:nvSpPr>
        <p:spPr>
          <a:xfrm>
            <a:off x="-418087" y="-62825"/>
            <a:ext cx="49098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your nationality?</a:t>
            </a:r>
            <a:endParaRPr sz="44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174650" y="1725475"/>
            <a:ext cx="4437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 am  </a:t>
            </a:r>
            <a:r>
              <a:rPr lang="en" sz="3600" b="1">
                <a:solidFill>
                  <a:srgbClr val="FFFFFF"/>
                </a:solidFill>
                <a:highlight>
                  <a:srgbClr val="FF0000"/>
                </a:highlight>
                <a:latin typeface="Trebuchet MS"/>
                <a:ea typeface="Trebuchet MS"/>
                <a:cs typeface="Trebuchet MS"/>
                <a:sym typeface="Trebuchet MS"/>
              </a:rPr>
              <a:t>Martian</a:t>
            </a:r>
            <a:r>
              <a:rPr lang="en" sz="3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36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350" y="2162500"/>
            <a:ext cx="2976925" cy="297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4910925" y="1788300"/>
            <a:ext cx="4437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They are  kore</a:t>
            </a:r>
            <a:r>
              <a:rPr lang="en" sz="3600" b="1">
                <a:solidFill>
                  <a:srgbClr val="FFFFFF"/>
                </a:solidFill>
                <a:highlight>
                  <a:srgbClr val="FF00FF"/>
                </a:highlight>
                <a:latin typeface="Trebuchet MS"/>
                <a:ea typeface="Trebuchet MS"/>
                <a:cs typeface="Trebuchet MS"/>
                <a:sym typeface="Trebuchet MS"/>
              </a:rPr>
              <a:t>an</a:t>
            </a:r>
            <a:r>
              <a:rPr lang="en" sz="3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36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8675" y="2679600"/>
            <a:ext cx="4041768" cy="237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/>
        </p:nvSpPr>
        <p:spPr>
          <a:xfrm>
            <a:off x="4690613" y="108150"/>
            <a:ext cx="4437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Mars -&gt; Martian</a:t>
            </a:r>
            <a:br>
              <a:rPr lang="en" sz="3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3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Korea - &gt; ??????</a:t>
            </a:r>
            <a:endParaRPr sz="36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/>
        </p:nvSpPr>
        <p:spPr>
          <a:xfrm>
            <a:off x="-418087" y="-62825"/>
            <a:ext cx="49098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your nationality?</a:t>
            </a:r>
            <a:endParaRPr sz="44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342850" y="2407150"/>
            <a:ext cx="4437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 am  _____.</a:t>
            </a:r>
            <a:endParaRPr sz="36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4625" y="1197050"/>
            <a:ext cx="4226650" cy="2958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/>
        </p:nvSpPr>
        <p:spPr>
          <a:xfrm>
            <a:off x="-418087" y="-62825"/>
            <a:ext cx="49098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your nationality?</a:t>
            </a:r>
            <a:endParaRPr sz="44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342850" y="2407150"/>
            <a:ext cx="4437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 am  Brazilian.</a:t>
            </a:r>
            <a:endParaRPr sz="36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4625" y="1197050"/>
            <a:ext cx="4226650" cy="2958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429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/>
          <p:nvPr/>
        </p:nvSpPr>
        <p:spPr>
          <a:xfrm>
            <a:off x="4572000" y="125"/>
            <a:ext cx="4526700" cy="514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 rotWithShape="1">
          <a:blip r:embed="rId3">
            <a:alphaModFix/>
          </a:blip>
          <a:srcRect l="9555" t="5169" r="3016" b="13799"/>
          <a:stretch/>
        </p:blipFill>
        <p:spPr>
          <a:xfrm>
            <a:off x="4524155" y="-183775"/>
            <a:ext cx="4816520" cy="5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/>
          <p:nvPr/>
        </p:nvSpPr>
        <p:spPr>
          <a:xfrm>
            <a:off x="183902" y="-62825"/>
            <a:ext cx="43077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Nem sempre é só acrescentar “an”, às vezes acrescentamos “ish”, “ese” vai depender de cada país.</a:t>
            </a:r>
            <a:endParaRPr sz="34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/>
        </p:nvSpPr>
        <p:spPr>
          <a:xfrm>
            <a:off x="828249" y="4088775"/>
            <a:ext cx="5476857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FFFFFF"/>
                </a:solidFill>
                <a:highlight>
                  <a:srgbClr val="6D9EEB"/>
                </a:highlight>
              </a:rPr>
              <a:t>https://www.menti.com/86ik45a7ef</a:t>
            </a:r>
            <a:endParaRPr sz="2400" dirty="0">
              <a:solidFill>
                <a:srgbClr val="FFFFFF"/>
              </a:solidFill>
              <a:highlight>
                <a:srgbClr val="6D9EEB"/>
              </a:highlight>
            </a:endParaRPr>
          </a:p>
        </p:txBody>
      </p:sp>
      <p:pic>
        <p:nvPicPr>
          <p:cNvPr id="155" name="Google Shape;1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1440" y="389224"/>
            <a:ext cx="1607300" cy="18751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5"/>
          <p:cNvSpPr txBox="1"/>
          <p:nvPr/>
        </p:nvSpPr>
        <p:spPr>
          <a:xfrm>
            <a:off x="684000" y="2349225"/>
            <a:ext cx="44379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Acesse o link e vamos fazendo os exercícios simultaneamente.</a:t>
            </a:r>
            <a:endParaRPr sz="3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115597-E94A-4C46-8DCB-FEF7CB5D4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5941" cy="212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1440" y="0"/>
            <a:ext cx="9235440" cy="57721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6364725" y="3175175"/>
            <a:ext cx="73332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2787250" y="1623500"/>
            <a:ext cx="56463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WELCOME TO YOUR ENGLISH CLASS</a:t>
            </a:r>
            <a:endParaRPr sz="4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/>
        </p:nvSpPr>
        <p:spPr>
          <a:xfrm>
            <a:off x="2117100" y="376775"/>
            <a:ext cx="4909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How old are you?</a:t>
            </a:r>
            <a:endParaRPr sz="44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83176">
            <a:off x="5574527" y="2797600"/>
            <a:ext cx="3203600" cy="21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6"/>
          <p:cNvSpPr txBox="1"/>
          <p:nvPr/>
        </p:nvSpPr>
        <p:spPr>
          <a:xfrm>
            <a:off x="522075" y="2186375"/>
            <a:ext cx="483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I am </a:t>
            </a:r>
            <a:r>
              <a:rPr lang="en" sz="3000" b="1">
                <a:solidFill>
                  <a:srgbClr val="FFFFFF"/>
                </a:solidFill>
                <a:highlight>
                  <a:srgbClr val="FF0000"/>
                </a:highlight>
              </a:rPr>
              <a:t>one </a:t>
            </a:r>
            <a:r>
              <a:rPr lang="en" sz="3000" b="1">
                <a:solidFill>
                  <a:srgbClr val="FFFFFF"/>
                </a:solidFill>
              </a:rPr>
              <a:t>year old.</a:t>
            </a:r>
            <a:endParaRPr sz="30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/>
          <p:cNvPicPr preferRelativeResize="0"/>
          <p:nvPr/>
        </p:nvPicPr>
        <p:blipFill rotWithShape="1">
          <a:blip r:embed="rId3">
            <a:alphaModFix/>
          </a:blip>
          <a:srcRect t="5168" r="53624" b="46524"/>
          <a:stretch/>
        </p:blipFill>
        <p:spPr>
          <a:xfrm>
            <a:off x="3185900" y="0"/>
            <a:ext cx="3197576" cy="471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/>
          <p:cNvPicPr preferRelativeResize="0"/>
          <p:nvPr/>
        </p:nvPicPr>
        <p:blipFill rotWithShape="1">
          <a:blip r:embed="rId3">
            <a:alphaModFix/>
          </a:blip>
          <a:srcRect t="50956" r="53624"/>
          <a:stretch/>
        </p:blipFill>
        <p:spPr>
          <a:xfrm>
            <a:off x="5862950" y="688674"/>
            <a:ext cx="2976300" cy="445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375" y="1166300"/>
            <a:ext cx="2493675" cy="238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8"/>
          <p:cNvPicPr preferRelativeResize="0"/>
          <p:nvPr/>
        </p:nvPicPr>
        <p:blipFill rotWithShape="1">
          <a:blip r:embed="rId3">
            <a:alphaModFix/>
          </a:blip>
          <a:srcRect t="5168" r="53624" b="46524"/>
          <a:stretch/>
        </p:blipFill>
        <p:spPr>
          <a:xfrm>
            <a:off x="3185900" y="0"/>
            <a:ext cx="3197576" cy="471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/>
          <p:cNvPicPr preferRelativeResize="0"/>
          <p:nvPr/>
        </p:nvPicPr>
        <p:blipFill rotWithShape="1">
          <a:blip r:embed="rId3">
            <a:alphaModFix/>
          </a:blip>
          <a:srcRect t="50956" r="53624"/>
          <a:stretch/>
        </p:blipFill>
        <p:spPr>
          <a:xfrm>
            <a:off x="5862950" y="688674"/>
            <a:ext cx="2976300" cy="44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 txBox="1"/>
          <p:nvPr/>
        </p:nvSpPr>
        <p:spPr>
          <a:xfrm>
            <a:off x="167700" y="3537800"/>
            <a:ext cx="3077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I am ______ (years old).</a:t>
            </a:r>
            <a:endParaRPr sz="3000" b="1"/>
          </a:p>
        </p:txBody>
      </p:sp>
      <p:sp>
        <p:nvSpPr>
          <p:cNvPr id="178" name="Google Shape;178;p28"/>
          <p:cNvSpPr txBox="1"/>
          <p:nvPr/>
        </p:nvSpPr>
        <p:spPr>
          <a:xfrm rot="-1168406">
            <a:off x="-410084" y="2058381"/>
            <a:ext cx="4909863" cy="723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rgbClr val="FFFFFF"/>
                </a:solidFill>
                <a:highlight>
                  <a:srgbClr val="000000"/>
                </a:highlight>
                <a:latin typeface="Trebuchet MS"/>
                <a:ea typeface="Trebuchet MS"/>
                <a:cs typeface="Trebuchet MS"/>
                <a:sym typeface="Trebuchet MS"/>
              </a:rPr>
              <a:t>How old are you?</a:t>
            </a:r>
            <a:endParaRPr sz="3500" b="1">
              <a:solidFill>
                <a:srgbClr val="FFFFFF"/>
              </a:solidFill>
              <a:highlight>
                <a:srgbClr val="000000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9" name="Google Shape;17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196296">
            <a:off x="387203" y="222999"/>
            <a:ext cx="1776124" cy="203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9"/>
          <p:cNvPicPr preferRelativeResize="0"/>
          <p:nvPr/>
        </p:nvPicPr>
        <p:blipFill rotWithShape="1">
          <a:blip r:embed="rId3">
            <a:alphaModFix/>
          </a:blip>
          <a:srcRect t="5168" r="53624" b="46524"/>
          <a:stretch/>
        </p:blipFill>
        <p:spPr>
          <a:xfrm>
            <a:off x="3185900" y="0"/>
            <a:ext cx="3197576" cy="471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9"/>
          <p:cNvPicPr preferRelativeResize="0"/>
          <p:nvPr/>
        </p:nvPicPr>
        <p:blipFill rotWithShape="1">
          <a:blip r:embed="rId3">
            <a:alphaModFix/>
          </a:blip>
          <a:srcRect t="50956" r="53624"/>
          <a:stretch/>
        </p:blipFill>
        <p:spPr>
          <a:xfrm>
            <a:off x="5862950" y="688674"/>
            <a:ext cx="2976300" cy="44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9"/>
          <p:cNvSpPr txBox="1"/>
          <p:nvPr/>
        </p:nvSpPr>
        <p:spPr>
          <a:xfrm>
            <a:off x="167700" y="3537800"/>
            <a:ext cx="3077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She is ______ (years old).</a:t>
            </a:r>
            <a:endParaRPr sz="3000" b="1"/>
          </a:p>
        </p:txBody>
      </p:sp>
      <p:pic>
        <p:nvPicPr>
          <p:cNvPr id="187" name="Google Shape;18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275" y="554787"/>
            <a:ext cx="2705100" cy="168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9"/>
          <p:cNvSpPr txBox="1"/>
          <p:nvPr/>
        </p:nvSpPr>
        <p:spPr>
          <a:xfrm rot="-1168406">
            <a:off x="-318034" y="2133906"/>
            <a:ext cx="4909863" cy="723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solidFill>
                  <a:srgbClr val="FFFFFF"/>
                </a:solidFill>
                <a:highlight>
                  <a:srgbClr val="000000"/>
                </a:highlight>
                <a:latin typeface="Trebuchet MS"/>
                <a:ea typeface="Trebuchet MS"/>
                <a:cs typeface="Trebuchet MS"/>
                <a:sym typeface="Trebuchet MS"/>
              </a:rPr>
              <a:t>How old is she?</a:t>
            </a:r>
            <a:endParaRPr sz="3500" b="1" dirty="0">
              <a:solidFill>
                <a:srgbClr val="FFFFFF"/>
              </a:solidFill>
              <a:highlight>
                <a:srgbClr val="000000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188;p29">
            <a:extLst>
              <a:ext uri="{FF2B5EF4-FFF2-40B4-BE49-F238E27FC236}">
                <a16:creationId xmlns:a16="http://schemas.microsoft.com/office/drawing/2014/main" id="{BE99A008-7D10-4DB8-930B-5F69CD25BB61}"/>
              </a:ext>
            </a:extLst>
          </p:cNvPr>
          <p:cNvSpPr txBox="1"/>
          <p:nvPr/>
        </p:nvSpPr>
        <p:spPr>
          <a:xfrm>
            <a:off x="6383476" y="4420255"/>
            <a:ext cx="3156887" cy="72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solidFill>
                  <a:srgbClr val="FFFFFF"/>
                </a:solidFill>
                <a:highlight>
                  <a:srgbClr val="000000"/>
                </a:highlight>
                <a:latin typeface="Trebuchet MS"/>
                <a:ea typeface="Trebuchet MS"/>
                <a:cs typeface="Trebuchet MS"/>
                <a:sym typeface="Trebuchet MS"/>
              </a:rPr>
              <a:t>about</a:t>
            </a:r>
            <a:endParaRPr sz="3500" b="1" dirty="0">
              <a:solidFill>
                <a:srgbClr val="FFFFFF"/>
              </a:solidFill>
              <a:highlight>
                <a:srgbClr val="000000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50" name="Picture 2" descr="Como digo &quot;mais ou menos&quot; em inglês? – Inglês na Rede">
            <a:extLst>
              <a:ext uri="{FF2B5EF4-FFF2-40B4-BE49-F238E27FC236}">
                <a16:creationId xmlns:a16="http://schemas.microsoft.com/office/drawing/2014/main" id="{A8DF9629-4721-4E9E-A69E-5417C851A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8"/>
          <a:stretch/>
        </p:blipFill>
        <p:spPr bwMode="auto">
          <a:xfrm>
            <a:off x="6382155" y="4420254"/>
            <a:ext cx="968945" cy="66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0"/>
          <p:cNvPicPr preferRelativeResize="0"/>
          <p:nvPr/>
        </p:nvPicPr>
        <p:blipFill rotWithShape="1">
          <a:blip r:embed="rId3">
            <a:alphaModFix/>
          </a:blip>
          <a:srcRect t="5168" r="53624" b="46524"/>
          <a:stretch/>
        </p:blipFill>
        <p:spPr>
          <a:xfrm>
            <a:off x="3185900" y="0"/>
            <a:ext cx="3197576" cy="471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0"/>
          <p:cNvPicPr preferRelativeResize="0"/>
          <p:nvPr/>
        </p:nvPicPr>
        <p:blipFill rotWithShape="1">
          <a:blip r:embed="rId3">
            <a:alphaModFix/>
          </a:blip>
          <a:srcRect t="50956" r="53624"/>
          <a:stretch/>
        </p:blipFill>
        <p:spPr>
          <a:xfrm>
            <a:off x="5862950" y="688674"/>
            <a:ext cx="2976300" cy="44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0"/>
          <p:cNvSpPr txBox="1"/>
          <p:nvPr/>
        </p:nvSpPr>
        <p:spPr>
          <a:xfrm>
            <a:off x="167700" y="3537800"/>
            <a:ext cx="3077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He is ______ (years old).</a:t>
            </a:r>
            <a:endParaRPr sz="3000" b="1"/>
          </a:p>
        </p:txBody>
      </p:sp>
      <p:pic>
        <p:nvPicPr>
          <p:cNvPr id="196" name="Google Shape;19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425" y="156900"/>
            <a:ext cx="2247900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0"/>
          <p:cNvSpPr txBox="1"/>
          <p:nvPr/>
        </p:nvSpPr>
        <p:spPr>
          <a:xfrm rot="-1168406">
            <a:off x="-410084" y="1982181"/>
            <a:ext cx="4909863" cy="723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rgbClr val="FFFFFF"/>
                </a:solidFill>
                <a:highlight>
                  <a:srgbClr val="000000"/>
                </a:highlight>
                <a:latin typeface="Trebuchet MS"/>
                <a:ea typeface="Trebuchet MS"/>
                <a:cs typeface="Trebuchet MS"/>
                <a:sym typeface="Trebuchet MS"/>
              </a:rPr>
              <a:t>How old is he?</a:t>
            </a:r>
            <a:endParaRPr sz="3500" b="1">
              <a:solidFill>
                <a:srgbClr val="FFFFFF"/>
              </a:solidFill>
              <a:highlight>
                <a:srgbClr val="000000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188;p29">
            <a:extLst>
              <a:ext uri="{FF2B5EF4-FFF2-40B4-BE49-F238E27FC236}">
                <a16:creationId xmlns:a16="http://schemas.microsoft.com/office/drawing/2014/main" id="{AD1A4FF7-598F-46F3-81A9-2A0A9C687E58}"/>
              </a:ext>
            </a:extLst>
          </p:cNvPr>
          <p:cNvSpPr txBox="1"/>
          <p:nvPr/>
        </p:nvSpPr>
        <p:spPr>
          <a:xfrm>
            <a:off x="6383476" y="4420255"/>
            <a:ext cx="3156887" cy="72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solidFill>
                  <a:srgbClr val="FFFFFF"/>
                </a:solidFill>
                <a:highlight>
                  <a:srgbClr val="000000"/>
                </a:highlight>
                <a:latin typeface="Trebuchet MS"/>
                <a:ea typeface="Trebuchet MS"/>
                <a:cs typeface="Trebuchet MS"/>
                <a:sym typeface="Trebuchet MS"/>
              </a:rPr>
              <a:t>about</a:t>
            </a:r>
            <a:endParaRPr sz="3500" b="1" dirty="0">
              <a:solidFill>
                <a:srgbClr val="FFFFFF"/>
              </a:solidFill>
              <a:highlight>
                <a:srgbClr val="000000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" name="Picture 2" descr="Como digo &quot;mais ou menos&quot; em inglês? – Inglês na Rede">
            <a:extLst>
              <a:ext uri="{FF2B5EF4-FFF2-40B4-BE49-F238E27FC236}">
                <a16:creationId xmlns:a16="http://schemas.microsoft.com/office/drawing/2014/main" id="{BCCF87B5-597C-46A8-894E-0458CA54C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8"/>
          <a:stretch/>
        </p:blipFill>
        <p:spPr bwMode="auto">
          <a:xfrm>
            <a:off x="6382155" y="4420254"/>
            <a:ext cx="968945" cy="66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1440" y="0"/>
            <a:ext cx="9235440" cy="57721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6364725" y="3175175"/>
            <a:ext cx="73332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2787250" y="1623500"/>
            <a:ext cx="56463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WELCOME TO YOUR ENGLISH CLASS</a:t>
            </a:r>
            <a:endParaRPr sz="4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5055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669275" y="242200"/>
            <a:ext cx="7907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Where are you from?</a:t>
            </a:r>
            <a:endParaRPr sz="36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1592450" y="1712950"/>
            <a:ext cx="7907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 am from </a:t>
            </a:r>
            <a:r>
              <a:rPr lang="en" sz="3600" b="1" dirty="0">
                <a:solidFill>
                  <a:srgbClr val="FFFFFF"/>
                </a:solidFill>
                <a:highlight>
                  <a:srgbClr val="FF0000"/>
                </a:highlight>
                <a:latin typeface="Trebuchet MS"/>
                <a:ea typeface="Trebuchet MS"/>
                <a:cs typeface="Trebuchet MS"/>
                <a:sym typeface="Trebuchet MS"/>
              </a:rPr>
              <a:t>Mars</a:t>
            </a:r>
            <a:r>
              <a:rPr lang="en" sz="36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36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64" name="Google Shape;64;p14"/>
          <p:cNvCxnSpPr/>
          <p:nvPr/>
        </p:nvCxnSpPr>
        <p:spPr>
          <a:xfrm flipH="1">
            <a:off x="6909225" y="1129375"/>
            <a:ext cx="568500" cy="43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6274" y="263425"/>
            <a:ext cx="1138600" cy="11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7450" y="2300500"/>
            <a:ext cx="2976925" cy="29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669275" y="242200"/>
            <a:ext cx="7907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Where are you from?</a:t>
            </a:r>
            <a:endParaRPr sz="36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501" y="981100"/>
            <a:ext cx="3593525" cy="38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4082025" y="4099800"/>
            <a:ext cx="4754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 am from _____?</a:t>
            </a:r>
            <a:endParaRPr sz="36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669275" y="242200"/>
            <a:ext cx="7907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her name?</a:t>
            </a:r>
            <a:endParaRPr sz="36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4132550" y="3781900"/>
            <a:ext cx="4754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Her name is _____.</a:t>
            </a:r>
            <a:endParaRPr sz="36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275" y="1438300"/>
            <a:ext cx="2946252" cy="281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4122450" y="4328400"/>
            <a:ext cx="4754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She is _____.</a:t>
            </a:r>
            <a:endParaRPr sz="36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669275" y="242200"/>
            <a:ext cx="7907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Where is she from?</a:t>
            </a:r>
            <a:endParaRPr sz="36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501" y="981100"/>
            <a:ext cx="3593525" cy="38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4082025" y="4099800"/>
            <a:ext cx="4754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She is from _____?</a:t>
            </a:r>
            <a:endParaRPr sz="36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4426" y="1133500"/>
            <a:ext cx="2946252" cy="281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/>
        </p:nvSpPr>
        <p:spPr>
          <a:xfrm>
            <a:off x="669275" y="242200"/>
            <a:ext cx="7907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his name?</a:t>
            </a:r>
            <a:endParaRPr sz="36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4132550" y="3781900"/>
            <a:ext cx="4754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His name is _____.</a:t>
            </a:r>
            <a:endParaRPr sz="36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4122450" y="4328400"/>
            <a:ext cx="4754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He is _____.</a:t>
            </a:r>
            <a:endParaRPr sz="36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450" y="1514500"/>
            <a:ext cx="4224975" cy="281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/>
        </p:nvSpPr>
        <p:spPr>
          <a:xfrm>
            <a:off x="669275" y="242200"/>
            <a:ext cx="7907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Where is he from?</a:t>
            </a:r>
            <a:endParaRPr sz="36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501" y="981100"/>
            <a:ext cx="3593525" cy="38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4082025" y="4099800"/>
            <a:ext cx="4754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He is from _____?</a:t>
            </a:r>
            <a:endParaRPr sz="36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4426" y="1133500"/>
            <a:ext cx="4224975" cy="281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/>
        </p:nvSpPr>
        <p:spPr>
          <a:xfrm>
            <a:off x="669275" y="242200"/>
            <a:ext cx="7907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What city are you from?</a:t>
            </a:r>
            <a:endParaRPr sz="36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3829875" y="1823900"/>
            <a:ext cx="5373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 am from Bagé.</a:t>
            </a:r>
            <a:endParaRPr sz="30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07625"/>
            <a:ext cx="3525075" cy="2643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287</Words>
  <Application>Microsoft Office PowerPoint</Application>
  <PresentationFormat>Apresentação na tela (16:9)</PresentationFormat>
  <Paragraphs>65</Paragraphs>
  <Slides>25</Slides>
  <Notes>23</Notes>
  <HiddenSlides>0</HiddenSlides>
  <MMClips>1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8" baseType="lpstr">
      <vt:lpstr>Arial</vt:lpstr>
      <vt:lpstr>Trebuchet MS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Ânderson Martins Pereira</cp:lastModifiedBy>
  <cp:revision>16</cp:revision>
  <dcterms:modified xsi:type="dcterms:W3CDTF">2026-04-21T14:39:33Z</dcterms:modified>
</cp:coreProperties>
</file>