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614" r:id="rId3"/>
    <p:sldId id="616" r:id="rId4"/>
    <p:sldId id="628" r:id="rId5"/>
    <p:sldId id="639" r:id="rId6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87109" autoAdjust="0"/>
  </p:normalViewPr>
  <p:slideViewPr>
    <p:cSldViewPr>
      <p:cViewPr varScale="1">
        <p:scale>
          <a:sx n="83" d="100"/>
          <a:sy n="83" d="100"/>
        </p:scale>
        <p:origin x="1290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15C8A-7705-4416-B0B0-00EF154C5202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9B633-2205-4120-9FF2-7DAE8023BE5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51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964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97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Write </a:t>
            </a:r>
            <a:r>
              <a:rPr lang="pt-BR" dirty="0" err="1"/>
              <a:t>their</a:t>
            </a:r>
            <a:r>
              <a:rPr lang="pt-BR" dirty="0"/>
              <a:t> </a:t>
            </a:r>
            <a:r>
              <a:rPr lang="pt-BR" dirty="0" err="1"/>
              <a:t>answer</a:t>
            </a:r>
            <a:r>
              <a:rPr lang="pt-BR" baseline="0" dirty="0"/>
              <a:t> </a:t>
            </a:r>
            <a:r>
              <a:rPr lang="pt-BR" baseline="0" dirty="0" err="1"/>
              <a:t>on</a:t>
            </a:r>
            <a:r>
              <a:rPr lang="pt-BR" baseline="0" dirty="0"/>
              <a:t> </a:t>
            </a:r>
            <a:r>
              <a:rPr lang="pt-BR" baseline="0" dirty="0" err="1"/>
              <a:t>the</a:t>
            </a:r>
            <a:r>
              <a:rPr lang="pt-BR" baseline="0" dirty="0"/>
              <a:t> </a:t>
            </a:r>
            <a:r>
              <a:rPr lang="pt-BR" baseline="0" dirty="0" err="1"/>
              <a:t>board</a:t>
            </a:r>
            <a:r>
              <a:rPr lang="pt-BR" baseline="0"/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9B633-2205-4120-9FF2-7DAE8023BE5D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183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B51AB6-7D83-465B-8FEE-3CA16ED5B3BF}" type="datetimeFigureOut">
              <a:rPr lang="pt-BR" smtClean="0"/>
              <a:pPr/>
              <a:t>20/10/2021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5168EAC-4C82-41C1-9906-60AE78F7A81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922205" y="1033087"/>
            <a:ext cx="639421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7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Aula de inglês – Professor Ânderson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07504" y="843558"/>
            <a:ext cx="8908731" cy="259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-Have you ever fell in love?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 relationships have you ever got involved with?</a:t>
            </a:r>
          </a:p>
          <a:p>
            <a:pPr>
              <a:lnSpc>
                <a:spcPct val="150000"/>
              </a:lnSpc>
            </a:pP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C3A65BC9-A973-4ED3-AC58-AB5E41FF65F9}"/>
              </a:ext>
            </a:extLst>
          </p:cNvPr>
          <p:cNvSpPr/>
          <p:nvPr/>
        </p:nvSpPr>
        <p:spPr>
          <a:xfrm>
            <a:off x="7563499" y="4443958"/>
            <a:ext cx="14527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Marriage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BA0873D4-E659-4FB9-823A-24D4CCDD662C}"/>
              </a:ext>
            </a:extLst>
          </p:cNvPr>
          <p:cNvSpPr/>
          <p:nvPr/>
        </p:nvSpPr>
        <p:spPr>
          <a:xfrm>
            <a:off x="5950938" y="4484532"/>
            <a:ext cx="14527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Date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D8AFCF5-BE24-498D-A1FF-892D3C67B36D}"/>
              </a:ext>
            </a:extLst>
          </p:cNvPr>
          <p:cNvSpPr/>
          <p:nvPr/>
        </p:nvSpPr>
        <p:spPr>
          <a:xfrm>
            <a:off x="4148821" y="4478484"/>
            <a:ext cx="14527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Hooking up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6879BE2D-B42B-46D0-9FBD-21481C7E23BB}"/>
              </a:ext>
            </a:extLst>
          </p:cNvPr>
          <p:cNvSpPr/>
          <p:nvPr/>
        </p:nvSpPr>
        <p:spPr>
          <a:xfrm>
            <a:off x="2249101" y="4478484"/>
            <a:ext cx="1452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No strings attached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FE8A0BC-3C04-4C43-A0A4-514167730432}"/>
              </a:ext>
            </a:extLst>
          </p:cNvPr>
          <p:cNvSpPr/>
          <p:nvPr/>
        </p:nvSpPr>
        <p:spPr>
          <a:xfrm>
            <a:off x="349381" y="4458031"/>
            <a:ext cx="14527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friendship</a:t>
            </a:r>
          </a:p>
        </p:txBody>
      </p:sp>
      <p:pic>
        <p:nvPicPr>
          <p:cNvPr id="2050" name="Picture 2" descr="You searched for kinship care">
            <a:extLst>
              <a:ext uri="{FF2B5EF4-FFF2-40B4-BE49-F238E27FC236}">
                <a16:creationId xmlns:a16="http://schemas.microsoft.com/office/drawing/2014/main" id="{CCD9CA73-01D0-4DBF-AD4C-A084ECA93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71" y="3025747"/>
            <a:ext cx="1452737" cy="145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No Strings Attached | Arthur Warady, CPA, Esq.">
            <a:extLst>
              <a:ext uri="{FF2B5EF4-FFF2-40B4-BE49-F238E27FC236}">
                <a16:creationId xmlns:a16="http://schemas.microsoft.com/office/drawing/2014/main" id="{05832626-780C-439C-BEA9-8E45C3AB2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314" y="3267514"/>
            <a:ext cx="1882310" cy="117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Silhueta preta de um pescador masculino, um homem trava um peixe.">
            <a:extLst>
              <a:ext uri="{FF2B5EF4-FFF2-40B4-BE49-F238E27FC236}">
                <a16:creationId xmlns:a16="http://schemas.microsoft.com/office/drawing/2014/main" id="{8A27702B-E318-4CD8-B43A-D47B7AE83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127" y="3022294"/>
            <a:ext cx="1875986" cy="187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Icon Of Couple Having Date. Anniversary, Dating, Celebration. Relaxation  Concept. Can Be Used For Topics Like Communication, Valentines Day, Love  Royalty Free Cliparts, Vectors, And Stock Illustration. Image 89577011.">
            <a:extLst>
              <a:ext uri="{FF2B5EF4-FFF2-40B4-BE49-F238E27FC236}">
                <a16:creationId xmlns:a16="http://schemas.microsoft.com/office/drawing/2014/main" id="{585D992D-27A9-4F94-8505-C0783FFB3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332" y="3239263"/>
            <a:ext cx="1347614" cy="134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Marriage Icons - Download Free Vector Icons | Noun Project">
            <a:extLst>
              <a:ext uri="{FF2B5EF4-FFF2-40B4-BE49-F238E27FC236}">
                <a16:creationId xmlns:a16="http://schemas.microsoft.com/office/drawing/2014/main" id="{6A296B9E-46A2-4C22-868D-D615C5994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525" y="299052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264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84105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Warm-up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7544" y="1059582"/>
            <a:ext cx="74403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are some motives </a:t>
            </a:r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get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dumped</a:t>
            </a: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? </a:t>
            </a:r>
          </a:p>
        </p:txBody>
      </p:sp>
      <p:pic>
        <p:nvPicPr>
          <p:cNvPr id="1028" name="Picture 4" descr="Image result for warm-up icon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538"/>
            <a:ext cx="673004" cy="673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4973520-4453-4371-A18D-C56EC2BFED5E}"/>
              </a:ext>
            </a:extLst>
          </p:cNvPr>
          <p:cNvSpPr/>
          <p:nvPr/>
        </p:nvSpPr>
        <p:spPr>
          <a:xfrm>
            <a:off x="280425" y="3234906"/>
            <a:ext cx="12961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Cheat</a:t>
            </a: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on</a:t>
            </a: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somebody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5717028-509F-4BCA-B578-809BD3F8D142}"/>
              </a:ext>
            </a:extLst>
          </p:cNvPr>
          <p:cNvSpPr/>
          <p:nvPr/>
        </p:nvSpPr>
        <p:spPr>
          <a:xfrm>
            <a:off x="190234" y="4506674"/>
            <a:ext cx="12961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Have</a:t>
            </a: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diferente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life</a:t>
            </a: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goals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604A40A8-42B4-475B-8164-50600414B556}"/>
              </a:ext>
            </a:extLst>
          </p:cNvPr>
          <p:cNvSpPr/>
          <p:nvPr/>
        </p:nvSpPr>
        <p:spPr>
          <a:xfrm>
            <a:off x="2263799" y="3195223"/>
            <a:ext cx="133351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deshonest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EBC4C3E-C546-4939-A0F1-303F699E0832}"/>
              </a:ext>
            </a:extLst>
          </p:cNvPr>
          <p:cNvSpPr/>
          <p:nvPr/>
        </p:nvSpPr>
        <p:spPr>
          <a:xfrm>
            <a:off x="2397890" y="4552345"/>
            <a:ext cx="10011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Live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far</a:t>
            </a: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away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9136DDB-074A-407F-A65E-1357ACF4DBB3}"/>
              </a:ext>
            </a:extLst>
          </p:cNvPr>
          <p:cNvSpPr/>
          <p:nvPr/>
        </p:nvSpPr>
        <p:spPr>
          <a:xfrm>
            <a:off x="4038994" y="3257319"/>
            <a:ext cx="10011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Get</a:t>
            </a:r>
            <a:r>
              <a:rPr lang="pt-B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clingy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4E012515-DD22-412A-AA20-3C1D5DD02D63}"/>
              </a:ext>
            </a:extLst>
          </p:cNvPr>
          <p:cNvSpPr/>
          <p:nvPr/>
        </p:nvSpPr>
        <p:spPr>
          <a:xfrm>
            <a:off x="3646662" y="4600828"/>
            <a:ext cx="16454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Don’t like the family or friends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2F0A8990-89F7-491B-A51E-0640C8476417}"/>
              </a:ext>
            </a:extLst>
          </p:cNvPr>
          <p:cNvSpPr/>
          <p:nvPr/>
        </p:nvSpPr>
        <p:spPr>
          <a:xfrm>
            <a:off x="5198273" y="4437627"/>
            <a:ext cx="18942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Get disappointed with the person’s personality</a:t>
            </a:r>
          </a:p>
        </p:txBody>
      </p:sp>
      <p:pic>
        <p:nvPicPr>
          <p:cNvPr id="1038" name="Picture 14" descr="Transparent Calendar Icons Png - Date And Time Icon Png, Png Download -  kindpng">
            <a:extLst>
              <a:ext uri="{FF2B5EF4-FFF2-40B4-BE49-F238E27FC236}">
                <a16:creationId xmlns:a16="http://schemas.microsoft.com/office/drawing/2014/main" id="{AC4CB23D-B304-4978-B3AF-02B4BB93E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766" y="2536979"/>
            <a:ext cx="684169" cy="750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tângulo 20">
            <a:extLst>
              <a:ext uri="{FF2B5EF4-FFF2-40B4-BE49-F238E27FC236}">
                <a16:creationId xmlns:a16="http://schemas.microsoft.com/office/drawing/2014/main" id="{A8C89E34-A085-46B8-8417-E2C9E3BCA474}"/>
              </a:ext>
            </a:extLst>
          </p:cNvPr>
          <p:cNvSpPr/>
          <p:nvPr/>
        </p:nvSpPr>
        <p:spPr>
          <a:xfrm>
            <a:off x="5152648" y="3270723"/>
            <a:ext cx="1651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Get uninvolved emotionally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2273B7F-5DDA-43BB-88B9-C069A827033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58524" y="3580904"/>
            <a:ext cx="1010907" cy="1010907"/>
          </a:xfrm>
          <a:prstGeom prst="rect">
            <a:avLst/>
          </a:prstGeom>
        </p:spPr>
      </p:pic>
      <p:sp>
        <p:nvSpPr>
          <p:cNvPr id="25" name="Retângulo 24">
            <a:extLst>
              <a:ext uri="{FF2B5EF4-FFF2-40B4-BE49-F238E27FC236}">
                <a16:creationId xmlns:a16="http://schemas.microsoft.com/office/drawing/2014/main" id="{460B21C2-22B0-4BDB-A226-D90C8E85F617}"/>
              </a:ext>
            </a:extLst>
          </p:cNvPr>
          <p:cNvSpPr/>
          <p:nvPr/>
        </p:nvSpPr>
        <p:spPr>
          <a:xfrm>
            <a:off x="6871425" y="3270723"/>
            <a:ext cx="1651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Don’t have enough time</a:t>
            </a:r>
          </a:p>
        </p:txBody>
      </p:sp>
      <p:pic>
        <p:nvPicPr>
          <p:cNvPr id="1044" name="Picture 20" descr="Procrastination Icons - Download Free Vector Icons | Noun Project">
            <a:extLst>
              <a:ext uri="{FF2B5EF4-FFF2-40B4-BE49-F238E27FC236}">
                <a16:creationId xmlns:a16="http://schemas.microsoft.com/office/drawing/2014/main" id="{C605A99B-DB83-4EF4-82E8-8B1853152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326" y="3862499"/>
            <a:ext cx="879884" cy="879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tângulo 26">
            <a:extLst>
              <a:ext uri="{FF2B5EF4-FFF2-40B4-BE49-F238E27FC236}">
                <a16:creationId xmlns:a16="http://schemas.microsoft.com/office/drawing/2014/main" id="{1A6739CE-7078-46AF-A542-97AD5EC7FE51}"/>
              </a:ext>
            </a:extLst>
          </p:cNvPr>
          <p:cNvSpPr/>
          <p:nvPr/>
        </p:nvSpPr>
        <p:spPr>
          <a:xfrm>
            <a:off x="6759428" y="4708549"/>
            <a:ext cx="1651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Have different tastes</a:t>
            </a:r>
          </a:p>
        </p:txBody>
      </p:sp>
      <p:pic>
        <p:nvPicPr>
          <p:cNvPr id="6" name="Picture 4" descr="Dishonest - Free people icons">
            <a:extLst>
              <a:ext uri="{FF2B5EF4-FFF2-40B4-BE49-F238E27FC236}">
                <a16:creationId xmlns:a16="http://schemas.microsoft.com/office/drawing/2014/main" id="{5FE07573-8185-43F0-ACEE-10EBBEDFA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007" y="2125393"/>
            <a:ext cx="1080069" cy="1080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Jealous girl Icon - Download in Glyph Style">
            <a:extLst>
              <a:ext uri="{FF2B5EF4-FFF2-40B4-BE49-F238E27FC236}">
                <a16:creationId xmlns:a16="http://schemas.microsoft.com/office/drawing/2014/main" id="{F7EDA4D7-AC75-48F0-A605-C0E35635A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656" y="2136800"/>
            <a:ext cx="1214459" cy="1214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Possessive Icons - Download Free Vector Icons | Noun Project">
            <a:extLst>
              <a:ext uri="{FF2B5EF4-FFF2-40B4-BE49-F238E27FC236}">
                <a16:creationId xmlns:a16="http://schemas.microsoft.com/office/drawing/2014/main" id="{9A3F5D87-E87D-4221-AEA3-4F32E2195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994" y="2233835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0" descr="Controlling, man, owning, possession, possessive, relationship, woman icon  - Download on Iconfinder">
            <a:extLst>
              <a:ext uri="{FF2B5EF4-FFF2-40B4-BE49-F238E27FC236}">
                <a16:creationId xmlns:a16="http://schemas.microsoft.com/office/drawing/2014/main" id="{74892F30-F2DA-4F15-9BD6-2B280F1B6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7" y="983104"/>
            <a:ext cx="926232" cy="92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tângulo 30">
            <a:extLst>
              <a:ext uri="{FF2B5EF4-FFF2-40B4-BE49-F238E27FC236}">
                <a16:creationId xmlns:a16="http://schemas.microsoft.com/office/drawing/2014/main" id="{2F777331-4E7E-4F37-A047-20B9546A96E9}"/>
              </a:ext>
            </a:extLst>
          </p:cNvPr>
          <p:cNvSpPr/>
          <p:nvPr/>
        </p:nvSpPr>
        <p:spPr>
          <a:xfrm>
            <a:off x="7459989" y="1394644"/>
            <a:ext cx="16515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Get possessive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A30224C8-A686-427E-8A02-9B098B7C2369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7693" y="2233835"/>
            <a:ext cx="1023484" cy="1023484"/>
          </a:xfrm>
          <a:prstGeom prst="rect">
            <a:avLst/>
          </a:prstGeom>
        </p:spPr>
      </p:pic>
      <p:pic>
        <p:nvPicPr>
          <p:cNvPr id="20" name="Picture 14" descr="Life Goals – My Goal Planner &amp;amp; Affirmations – Apps no Google Play">
            <a:extLst>
              <a:ext uri="{FF2B5EF4-FFF2-40B4-BE49-F238E27FC236}">
                <a16:creationId xmlns:a16="http://schemas.microsoft.com/office/drawing/2014/main" id="{16BC0100-C0C8-44D1-B562-41AF83312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56" y="3780459"/>
            <a:ext cx="767887" cy="76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6" descr="Family Free Icon of Aging Society Fill - Enhance elderly">
            <a:extLst>
              <a:ext uri="{FF2B5EF4-FFF2-40B4-BE49-F238E27FC236}">
                <a16:creationId xmlns:a16="http://schemas.microsoft.com/office/drawing/2014/main" id="{CE82FD4A-6B99-4DBB-A2C2-DB2F9D7BA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621" y="3780458"/>
            <a:ext cx="806965" cy="806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8" descr="Personality Icons - Download Free Vector Icons | Noun Project">
            <a:extLst>
              <a:ext uri="{FF2B5EF4-FFF2-40B4-BE49-F238E27FC236}">
                <a16:creationId xmlns:a16="http://schemas.microsoft.com/office/drawing/2014/main" id="{E6A9C980-CA99-4968-B4A6-2329DD3A3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313" y="3836900"/>
            <a:ext cx="728190" cy="72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94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32412" y="6788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</a:t>
            </a:r>
            <a:endParaRPr lang="pt-BR" sz="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79512" y="771550"/>
            <a:ext cx="8712968" cy="142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When we are talking about the present moment or our routine we use verbs in the present, but when we are talking about a specific moment in the past we use past simple. 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B11C268F-57EE-4673-823E-199A58DA70E0}"/>
              </a:ext>
            </a:extLst>
          </p:cNvPr>
          <p:cNvSpPr/>
          <p:nvPr/>
        </p:nvSpPr>
        <p:spPr>
          <a:xfrm>
            <a:off x="90060" y="2372428"/>
            <a:ext cx="3842149" cy="2805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Last week (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semana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passada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Yesterday (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ontem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Last month (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mês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passado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Two days ago (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Há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dois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dias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One our ago (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uma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hora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atrás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 the morning (pela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manhã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0DEB2536-BDC5-4D8B-BE57-32DEC55E7B5A}"/>
              </a:ext>
            </a:extLst>
          </p:cNvPr>
          <p:cNvCxnSpPr/>
          <p:nvPr/>
        </p:nvCxnSpPr>
        <p:spPr>
          <a:xfrm>
            <a:off x="4932040" y="3723878"/>
            <a:ext cx="345638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>
            <a:extLst>
              <a:ext uri="{FF2B5EF4-FFF2-40B4-BE49-F238E27FC236}">
                <a16:creationId xmlns:a16="http://schemas.microsoft.com/office/drawing/2014/main" id="{287F4FA7-8968-4F70-9F45-516A3A44DA30}"/>
              </a:ext>
            </a:extLst>
          </p:cNvPr>
          <p:cNvSpPr/>
          <p:nvPr/>
        </p:nvSpPr>
        <p:spPr>
          <a:xfrm>
            <a:off x="6660232" y="3544512"/>
            <a:ext cx="288030" cy="276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3B2FD1B4-42F0-49BA-AB7F-C190455A5295}"/>
              </a:ext>
            </a:extLst>
          </p:cNvPr>
          <p:cNvSpPr/>
          <p:nvPr/>
        </p:nvSpPr>
        <p:spPr>
          <a:xfrm>
            <a:off x="5521967" y="3577345"/>
            <a:ext cx="288030" cy="2764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E9B8034-F44B-4364-B2CB-98A82AD92AC1}"/>
              </a:ext>
            </a:extLst>
          </p:cNvPr>
          <p:cNvSpPr/>
          <p:nvPr/>
        </p:nvSpPr>
        <p:spPr>
          <a:xfrm>
            <a:off x="6192179" y="2803600"/>
            <a:ext cx="1224136" cy="497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Present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220A24BC-5EE7-4247-BF67-2A7E6FD7C304}"/>
              </a:ext>
            </a:extLst>
          </p:cNvPr>
          <p:cNvCxnSpPr>
            <a:stCxn id="11" idx="2"/>
            <a:endCxn id="9" idx="0"/>
          </p:cNvCxnSpPr>
          <p:nvPr/>
        </p:nvCxnSpPr>
        <p:spPr>
          <a:xfrm>
            <a:off x="6804247" y="3301108"/>
            <a:ext cx="0" cy="243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1CB3E7E8-600A-4303-9E7C-F3031A5A2EA1}"/>
              </a:ext>
            </a:extLst>
          </p:cNvPr>
          <p:cNvSpPr/>
          <p:nvPr/>
        </p:nvSpPr>
        <p:spPr>
          <a:xfrm>
            <a:off x="4427986" y="4146649"/>
            <a:ext cx="4255638" cy="497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Specific moment in the past</a:t>
            </a:r>
            <a:endParaRPr lang="pt-B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9AF883CC-73DD-4DFA-9401-3CE3956DD080}"/>
              </a:ext>
            </a:extLst>
          </p:cNvPr>
          <p:cNvCxnSpPr/>
          <p:nvPr/>
        </p:nvCxnSpPr>
        <p:spPr>
          <a:xfrm>
            <a:off x="5652120" y="4024947"/>
            <a:ext cx="0" cy="2434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84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-32412" y="796189"/>
            <a:ext cx="9136226" cy="43473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AutoShape 2" descr="Resultado de imagem para train pet png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18CD1A9-43AC-4DD8-8BD8-E93DC4044C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25" y="0"/>
            <a:ext cx="48577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4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10201</TotalTime>
  <Words>177</Words>
  <Application>Microsoft Office PowerPoint</Application>
  <PresentationFormat>Apresentação na tela (16:9)</PresentationFormat>
  <Paragraphs>38</Paragraphs>
  <Slides>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Calibri</vt:lpstr>
      <vt:lpstr>Georgia</vt:lpstr>
      <vt:lpstr>Trebuchet MS</vt:lpstr>
      <vt:lpstr>Slipstream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</dc:title>
  <dc:creator>topway</dc:creator>
  <cp:lastModifiedBy>Ânderson Martinsp</cp:lastModifiedBy>
  <cp:revision>623</cp:revision>
  <dcterms:created xsi:type="dcterms:W3CDTF">2013-03-04T12:00:55Z</dcterms:created>
  <dcterms:modified xsi:type="dcterms:W3CDTF">2021-10-20T17:43:03Z</dcterms:modified>
</cp:coreProperties>
</file>