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7" r:id="rId2"/>
  </p:sldMasterIdLst>
  <p:notesMasterIdLst>
    <p:notesMasterId r:id="rId37"/>
  </p:notesMasterIdLst>
  <p:sldIdLst>
    <p:sldId id="312" r:id="rId3"/>
    <p:sldId id="313" r:id="rId4"/>
    <p:sldId id="314" r:id="rId5"/>
    <p:sldId id="265" r:id="rId6"/>
    <p:sldId id="318" r:id="rId7"/>
    <p:sldId id="319" r:id="rId8"/>
    <p:sldId id="320" r:id="rId9"/>
    <p:sldId id="256" r:id="rId10"/>
    <p:sldId id="259" r:id="rId11"/>
    <p:sldId id="322" r:id="rId12"/>
    <p:sldId id="324" r:id="rId13"/>
    <p:sldId id="323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5" r:id="rId23"/>
    <p:sldId id="336" r:id="rId24"/>
    <p:sldId id="337" r:id="rId25"/>
    <p:sldId id="338" r:id="rId26"/>
    <p:sldId id="341" r:id="rId27"/>
    <p:sldId id="340" r:id="rId28"/>
    <p:sldId id="339" r:id="rId29"/>
    <p:sldId id="343" r:id="rId30"/>
    <p:sldId id="342" r:id="rId31"/>
    <p:sldId id="344" r:id="rId32"/>
    <p:sldId id="433" r:id="rId33"/>
    <p:sldId id="272" r:id="rId34"/>
    <p:sldId id="346" r:id="rId35"/>
    <p:sldId id="311" r:id="rId36"/>
  </p:sldIdLst>
  <p:sldSz cx="9144000" cy="5143500" type="screen16x9"/>
  <p:notesSz cx="6858000" cy="9144000"/>
  <p:embeddedFontLst>
    <p:embeddedFont>
      <p:font typeface="Arimo" panose="020B0604020202020204" charset="0"/>
      <p:regular r:id="rId38"/>
      <p:bold r:id="rId39"/>
      <p:italic r:id="rId40"/>
      <p:boldItalic r:id="rId41"/>
    </p:embeddedFont>
    <p:embeddedFont>
      <p:font typeface="Brush Script MT" panose="03060802040406070304" pitchFamily="66" charset="0"/>
      <p:italic r:id="rId42"/>
    </p:embeddedFont>
    <p:embeddedFont>
      <p:font typeface="Commissioner" panose="020B0604020202020204" charset="0"/>
      <p:regular r:id="rId43"/>
      <p:bold r:id="rId44"/>
    </p:embeddedFont>
    <p:embeddedFont>
      <p:font typeface="Edwardian Script ITC" panose="030303020407070D0804" pitchFamily="66" charset="0"/>
      <p:regular r:id="rId45"/>
    </p:embeddedFont>
    <p:embeddedFont>
      <p:font typeface="Golos Text" panose="020B0604020202020204" charset="0"/>
      <p:regular r:id="rId46"/>
      <p:bold r:id="rId47"/>
    </p:embeddedFont>
    <p:embeddedFont>
      <p:font typeface="Golos Text SemiBold" panose="020B0604020202020204" charset="0"/>
      <p:regular r:id="rId48"/>
      <p:bold r:id="rId49"/>
    </p:embeddedFont>
    <p:embeddedFont>
      <p:font typeface="Proxima Nova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" initials="C" lastIdx="18" clrIdx="0">
    <p:extLst>
      <p:ext uri="{19B8F6BF-5375-455C-9EA6-DF929625EA0E}">
        <p15:presenceInfo xmlns:p15="http://schemas.microsoft.com/office/powerpoint/2012/main" userId="Car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72C075-9B05-412C-9713-15E4A0E6C4A1}">
  <a:tblStyle styleId="{D172C075-9B05-412C-9713-15E4A0E6C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89" d="100"/>
          <a:sy n="89" d="100"/>
        </p:scale>
        <p:origin x="86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0155A-DE40-46D8-B82E-75115D84B2F0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ED72319B-3E79-490F-B890-3271EFD7AB11}">
      <dgm:prSet phldrT="[Texto]"/>
      <dgm:spPr/>
      <dgm:t>
        <a:bodyPr/>
        <a:lstStyle/>
        <a:p>
          <a:pPr algn="ctr"/>
          <a:r>
            <a:rPr lang="pt-BR" dirty="0">
              <a:solidFill>
                <a:schemeClr val="tx1"/>
              </a:solidFill>
              <a:latin typeface="Commissioner" panose="020B0604020202020204" charset="0"/>
            </a:rPr>
            <a:t>Primeiros sons (fonemas)</a:t>
          </a:r>
        </a:p>
      </dgm:t>
    </dgm:pt>
    <dgm:pt modelId="{F58490A3-0606-4AC5-BFDA-57F7A9C500D9}" type="parTrans" cxnId="{FE6EA111-7F27-4141-B191-801BFE3CD79B}">
      <dgm:prSet/>
      <dgm:spPr/>
      <dgm:t>
        <a:bodyPr/>
        <a:lstStyle/>
        <a:p>
          <a:pPr algn="ctr"/>
          <a:endParaRPr lang="pt-BR">
            <a:solidFill>
              <a:schemeClr val="tx1"/>
            </a:solidFill>
          </a:endParaRPr>
        </a:p>
      </dgm:t>
    </dgm:pt>
    <dgm:pt modelId="{541B831C-525D-4DC6-8552-C7401E804C27}" type="sibTrans" cxnId="{FE6EA111-7F27-4141-B191-801BFE3CD79B}">
      <dgm:prSet/>
      <dgm:spPr/>
      <dgm:t>
        <a:bodyPr/>
        <a:lstStyle/>
        <a:p>
          <a:pPr algn="ctr"/>
          <a:endParaRPr lang="pt-BR">
            <a:solidFill>
              <a:schemeClr val="tx1"/>
            </a:solidFill>
          </a:endParaRPr>
        </a:p>
      </dgm:t>
    </dgm:pt>
    <dgm:pt modelId="{5222165D-E910-43E1-857E-A427E5B21960}">
      <dgm:prSet phldrT="[Texto]"/>
      <dgm:spPr/>
      <dgm:t>
        <a:bodyPr/>
        <a:lstStyle/>
        <a:p>
          <a:pPr algn="ctr"/>
          <a:r>
            <a:rPr lang="pt-BR" dirty="0">
              <a:solidFill>
                <a:schemeClr val="tx1"/>
              </a:solidFill>
              <a:latin typeface="Commissioner" panose="020B0604020202020204" charset="0"/>
            </a:rPr>
            <a:t>Palavras (vocabulário)</a:t>
          </a:r>
        </a:p>
      </dgm:t>
    </dgm:pt>
    <dgm:pt modelId="{31BFEFBC-294D-4ED7-91BD-8E74300A1704}" type="parTrans" cxnId="{ABCCE501-81CC-4777-8CC3-C42E0921A402}">
      <dgm:prSet/>
      <dgm:spPr/>
      <dgm:t>
        <a:bodyPr/>
        <a:lstStyle/>
        <a:p>
          <a:pPr algn="ctr"/>
          <a:endParaRPr lang="pt-BR">
            <a:solidFill>
              <a:schemeClr val="tx1"/>
            </a:solidFill>
          </a:endParaRPr>
        </a:p>
      </dgm:t>
    </dgm:pt>
    <dgm:pt modelId="{BD775D47-98FA-4D97-9E2E-1E635EA03FEE}" type="sibTrans" cxnId="{ABCCE501-81CC-4777-8CC3-C42E0921A402}">
      <dgm:prSet/>
      <dgm:spPr/>
      <dgm:t>
        <a:bodyPr/>
        <a:lstStyle/>
        <a:p>
          <a:pPr algn="ctr"/>
          <a:endParaRPr lang="pt-BR">
            <a:solidFill>
              <a:schemeClr val="tx1"/>
            </a:solidFill>
          </a:endParaRPr>
        </a:p>
      </dgm:t>
    </dgm:pt>
    <dgm:pt modelId="{A673029C-0CBA-44D8-A8BD-CD060A8E07BC}">
      <dgm:prSet phldrT="[Texto]"/>
      <dgm:spPr/>
      <dgm:t>
        <a:bodyPr/>
        <a:lstStyle/>
        <a:p>
          <a:pPr algn="ctr"/>
          <a:r>
            <a:rPr lang="pt-BR">
              <a:solidFill>
                <a:schemeClr val="tx1"/>
              </a:solidFill>
              <a:latin typeface="Commissioner" panose="020B0604020202020204" charset="0"/>
            </a:rPr>
            <a:t>Frases simples</a:t>
          </a:r>
        </a:p>
      </dgm:t>
    </dgm:pt>
    <dgm:pt modelId="{687113F7-1305-40F4-B393-BF455EB79CD3}" type="parTrans" cxnId="{7D64387F-F5F3-4979-8F7B-DB14D6525C37}">
      <dgm:prSet/>
      <dgm:spPr/>
      <dgm:t>
        <a:bodyPr/>
        <a:lstStyle/>
        <a:p>
          <a:pPr algn="ctr"/>
          <a:endParaRPr lang="pt-BR">
            <a:solidFill>
              <a:schemeClr val="tx1"/>
            </a:solidFill>
          </a:endParaRPr>
        </a:p>
      </dgm:t>
    </dgm:pt>
    <dgm:pt modelId="{AEE378AF-0AD1-45F9-87C4-C55B5BEC24B0}" type="sibTrans" cxnId="{7D64387F-F5F3-4979-8F7B-DB14D6525C37}">
      <dgm:prSet/>
      <dgm:spPr/>
      <dgm:t>
        <a:bodyPr/>
        <a:lstStyle/>
        <a:p>
          <a:pPr algn="ctr"/>
          <a:endParaRPr lang="pt-BR">
            <a:solidFill>
              <a:schemeClr val="tx1"/>
            </a:solidFill>
          </a:endParaRPr>
        </a:p>
      </dgm:t>
    </dgm:pt>
    <dgm:pt modelId="{1014310D-C8F3-404D-AE3C-E38573185E85}">
      <dgm:prSet phldrT="[Texto]"/>
      <dgm:spPr/>
      <dgm:t>
        <a:bodyPr/>
        <a:lstStyle/>
        <a:p>
          <a:pPr algn="ctr"/>
          <a:r>
            <a:rPr lang="pt-BR" dirty="0">
              <a:solidFill>
                <a:schemeClr val="tx1"/>
              </a:solidFill>
              <a:latin typeface="Commissioner" panose="020B0604020202020204" charset="0"/>
            </a:rPr>
            <a:t>Frases elaboradas e troca de turno (diálogo)</a:t>
          </a:r>
        </a:p>
      </dgm:t>
    </dgm:pt>
    <dgm:pt modelId="{E53858DC-AB05-4A0D-AE10-45437FB99C1E}" type="parTrans" cxnId="{B701B56F-7E76-4E97-B3ED-700BCFAFAFF8}">
      <dgm:prSet/>
      <dgm:spPr/>
      <dgm:t>
        <a:bodyPr/>
        <a:lstStyle/>
        <a:p>
          <a:pPr algn="ctr"/>
          <a:endParaRPr lang="pt-BR">
            <a:solidFill>
              <a:schemeClr val="tx1"/>
            </a:solidFill>
          </a:endParaRPr>
        </a:p>
      </dgm:t>
    </dgm:pt>
    <dgm:pt modelId="{3D78C2FD-A595-41E0-B539-5AE4BE85231F}" type="sibTrans" cxnId="{B701B56F-7E76-4E97-B3ED-700BCFAFAFF8}">
      <dgm:prSet/>
      <dgm:spPr/>
      <dgm:t>
        <a:bodyPr/>
        <a:lstStyle/>
        <a:p>
          <a:pPr algn="ctr"/>
          <a:endParaRPr lang="pt-BR">
            <a:solidFill>
              <a:schemeClr val="tx1"/>
            </a:solidFill>
          </a:endParaRPr>
        </a:p>
      </dgm:t>
    </dgm:pt>
    <dgm:pt modelId="{EEE4DA60-FDED-4A88-96DC-245317BADFEC}">
      <dgm:prSet phldrT="[Texto]"/>
      <dgm:spPr/>
      <dgm:t>
        <a:bodyPr/>
        <a:lstStyle/>
        <a:p>
          <a:pPr algn="ctr"/>
          <a:r>
            <a:rPr lang="pt-BR" dirty="0">
              <a:solidFill>
                <a:schemeClr val="tx1"/>
              </a:solidFill>
              <a:latin typeface="Commissioner" panose="020B0604020202020204" charset="0"/>
            </a:rPr>
            <a:t>Narrativa</a:t>
          </a:r>
        </a:p>
      </dgm:t>
    </dgm:pt>
    <dgm:pt modelId="{86255FAC-AB23-4D65-B3C1-7C4F9C14B800}" type="parTrans" cxnId="{EF7D54FD-60B1-4E83-8035-AFE3C3D98E81}">
      <dgm:prSet/>
      <dgm:spPr/>
      <dgm:t>
        <a:bodyPr/>
        <a:lstStyle/>
        <a:p>
          <a:pPr algn="ctr"/>
          <a:endParaRPr lang="pt-BR">
            <a:solidFill>
              <a:schemeClr val="tx1"/>
            </a:solidFill>
          </a:endParaRPr>
        </a:p>
      </dgm:t>
    </dgm:pt>
    <dgm:pt modelId="{411A0DA4-8CD5-4BAB-864C-DC0528FD7A91}" type="sibTrans" cxnId="{EF7D54FD-60B1-4E83-8035-AFE3C3D98E81}">
      <dgm:prSet/>
      <dgm:spPr/>
      <dgm:t>
        <a:bodyPr/>
        <a:lstStyle/>
        <a:p>
          <a:pPr algn="ctr"/>
          <a:endParaRPr lang="pt-BR">
            <a:solidFill>
              <a:schemeClr val="tx1"/>
            </a:solidFill>
          </a:endParaRPr>
        </a:p>
      </dgm:t>
    </dgm:pt>
    <dgm:pt modelId="{13E9324F-2075-4B3F-8BCF-E29381A3C6E7}" type="pres">
      <dgm:prSet presAssocID="{47B0155A-DE40-46D8-B82E-75115D84B2F0}" presName="Name0" presStyleCnt="0">
        <dgm:presLayoutVars>
          <dgm:dir/>
          <dgm:resizeHandles val="exact"/>
        </dgm:presLayoutVars>
      </dgm:prSet>
      <dgm:spPr/>
    </dgm:pt>
    <dgm:pt modelId="{6ADFC193-1395-4629-A5DA-D1150F90BABF}" type="pres">
      <dgm:prSet presAssocID="{ED72319B-3E79-490F-B890-3271EFD7AB11}" presName="node" presStyleLbl="node1" presStyleIdx="0" presStyleCnt="5">
        <dgm:presLayoutVars>
          <dgm:bulletEnabled val="1"/>
        </dgm:presLayoutVars>
      </dgm:prSet>
      <dgm:spPr/>
    </dgm:pt>
    <dgm:pt modelId="{7CEDDFE6-4EA8-4519-A86E-3129ACFE832F}" type="pres">
      <dgm:prSet presAssocID="{541B831C-525D-4DC6-8552-C7401E804C27}" presName="sibTrans" presStyleLbl="sibTrans2D1" presStyleIdx="0" presStyleCnt="4"/>
      <dgm:spPr/>
    </dgm:pt>
    <dgm:pt modelId="{ADA1DCF7-0A2A-44AA-AF2A-55D6D88D1242}" type="pres">
      <dgm:prSet presAssocID="{541B831C-525D-4DC6-8552-C7401E804C27}" presName="connectorText" presStyleLbl="sibTrans2D1" presStyleIdx="0" presStyleCnt="4"/>
      <dgm:spPr/>
    </dgm:pt>
    <dgm:pt modelId="{71E8E2EB-0979-4EE1-A11A-BB06BFC5CA2A}" type="pres">
      <dgm:prSet presAssocID="{5222165D-E910-43E1-857E-A427E5B21960}" presName="node" presStyleLbl="node1" presStyleIdx="1" presStyleCnt="5">
        <dgm:presLayoutVars>
          <dgm:bulletEnabled val="1"/>
        </dgm:presLayoutVars>
      </dgm:prSet>
      <dgm:spPr/>
    </dgm:pt>
    <dgm:pt modelId="{E6074A10-A4E9-443D-AF77-F943E3634496}" type="pres">
      <dgm:prSet presAssocID="{BD775D47-98FA-4D97-9E2E-1E635EA03FEE}" presName="sibTrans" presStyleLbl="sibTrans2D1" presStyleIdx="1" presStyleCnt="4"/>
      <dgm:spPr/>
    </dgm:pt>
    <dgm:pt modelId="{C27A849B-B798-4C47-B2F1-7505FB82C6A1}" type="pres">
      <dgm:prSet presAssocID="{BD775D47-98FA-4D97-9E2E-1E635EA03FEE}" presName="connectorText" presStyleLbl="sibTrans2D1" presStyleIdx="1" presStyleCnt="4"/>
      <dgm:spPr/>
    </dgm:pt>
    <dgm:pt modelId="{5C0161E3-1550-4C97-92CF-90EBB489C68E}" type="pres">
      <dgm:prSet presAssocID="{A673029C-0CBA-44D8-A8BD-CD060A8E07BC}" presName="node" presStyleLbl="node1" presStyleIdx="2" presStyleCnt="5">
        <dgm:presLayoutVars>
          <dgm:bulletEnabled val="1"/>
        </dgm:presLayoutVars>
      </dgm:prSet>
      <dgm:spPr/>
    </dgm:pt>
    <dgm:pt modelId="{9F6DFD96-801A-4243-8710-1E55C7CFA367}" type="pres">
      <dgm:prSet presAssocID="{AEE378AF-0AD1-45F9-87C4-C55B5BEC24B0}" presName="sibTrans" presStyleLbl="sibTrans2D1" presStyleIdx="2" presStyleCnt="4"/>
      <dgm:spPr/>
    </dgm:pt>
    <dgm:pt modelId="{C7CDC904-458D-46B8-9D35-B232E7D29300}" type="pres">
      <dgm:prSet presAssocID="{AEE378AF-0AD1-45F9-87C4-C55B5BEC24B0}" presName="connectorText" presStyleLbl="sibTrans2D1" presStyleIdx="2" presStyleCnt="4"/>
      <dgm:spPr/>
    </dgm:pt>
    <dgm:pt modelId="{1C4C318D-79A3-4A56-845E-207B2420F9BA}" type="pres">
      <dgm:prSet presAssocID="{1014310D-C8F3-404D-AE3C-E38573185E85}" presName="node" presStyleLbl="node1" presStyleIdx="3" presStyleCnt="5">
        <dgm:presLayoutVars>
          <dgm:bulletEnabled val="1"/>
        </dgm:presLayoutVars>
      </dgm:prSet>
      <dgm:spPr/>
    </dgm:pt>
    <dgm:pt modelId="{54461574-9975-4247-863C-E1B66BC5FC96}" type="pres">
      <dgm:prSet presAssocID="{3D78C2FD-A595-41E0-B539-5AE4BE85231F}" presName="sibTrans" presStyleLbl="sibTrans2D1" presStyleIdx="3" presStyleCnt="4"/>
      <dgm:spPr/>
    </dgm:pt>
    <dgm:pt modelId="{905DB067-4E7F-426B-8ACF-E0602D21F001}" type="pres">
      <dgm:prSet presAssocID="{3D78C2FD-A595-41E0-B539-5AE4BE85231F}" presName="connectorText" presStyleLbl="sibTrans2D1" presStyleIdx="3" presStyleCnt="4"/>
      <dgm:spPr/>
    </dgm:pt>
    <dgm:pt modelId="{F18CF2B4-6378-4A3B-9CBD-9183CF9A884B}" type="pres">
      <dgm:prSet presAssocID="{EEE4DA60-FDED-4A88-96DC-245317BADFEC}" presName="node" presStyleLbl="node1" presStyleIdx="4" presStyleCnt="5">
        <dgm:presLayoutVars>
          <dgm:bulletEnabled val="1"/>
        </dgm:presLayoutVars>
      </dgm:prSet>
      <dgm:spPr/>
    </dgm:pt>
  </dgm:ptLst>
  <dgm:cxnLst>
    <dgm:cxn modelId="{ABCCE501-81CC-4777-8CC3-C42E0921A402}" srcId="{47B0155A-DE40-46D8-B82E-75115D84B2F0}" destId="{5222165D-E910-43E1-857E-A427E5B21960}" srcOrd="1" destOrd="0" parTransId="{31BFEFBC-294D-4ED7-91BD-8E74300A1704}" sibTransId="{BD775D47-98FA-4D97-9E2E-1E635EA03FEE}"/>
    <dgm:cxn modelId="{FE6EA111-7F27-4141-B191-801BFE3CD79B}" srcId="{47B0155A-DE40-46D8-B82E-75115D84B2F0}" destId="{ED72319B-3E79-490F-B890-3271EFD7AB11}" srcOrd="0" destOrd="0" parTransId="{F58490A3-0606-4AC5-BFDA-57F7A9C500D9}" sibTransId="{541B831C-525D-4DC6-8552-C7401E804C27}"/>
    <dgm:cxn modelId="{AF50C81C-F4B1-4372-BB9A-84942A748F31}" type="presOf" srcId="{541B831C-525D-4DC6-8552-C7401E804C27}" destId="{7CEDDFE6-4EA8-4519-A86E-3129ACFE832F}" srcOrd="0" destOrd="0" presId="urn:microsoft.com/office/officeart/2005/8/layout/process1"/>
    <dgm:cxn modelId="{5466BF32-5FEF-467C-A006-B0A2F5B54E07}" type="presOf" srcId="{3D78C2FD-A595-41E0-B539-5AE4BE85231F}" destId="{54461574-9975-4247-863C-E1B66BC5FC96}" srcOrd="0" destOrd="0" presId="urn:microsoft.com/office/officeart/2005/8/layout/process1"/>
    <dgm:cxn modelId="{6CF66234-D03C-43D7-8245-62F534D200C1}" type="presOf" srcId="{47B0155A-DE40-46D8-B82E-75115D84B2F0}" destId="{13E9324F-2075-4B3F-8BCF-E29381A3C6E7}" srcOrd="0" destOrd="0" presId="urn:microsoft.com/office/officeart/2005/8/layout/process1"/>
    <dgm:cxn modelId="{2BB4E85E-7238-4B9B-8266-5A65E593EFEA}" type="presOf" srcId="{AEE378AF-0AD1-45F9-87C4-C55B5BEC24B0}" destId="{C7CDC904-458D-46B8-9D35-B232E7D29300}" srcOrd="1" destOrd="0" presId="urn:microsoft.com/office/officeart/2005/8/layout/process1"/>
    <dgm:cxn modelId="{BE9B1D41-44AC-4746-9A4E-CF634C52AFEF}" type="presOf" srcId="{3D78C2FD-A595-41E0-B539-5AE4BE85231F}" destId="{905DB067-4E7F-426B-8ACF-E0602D21F001}" srcOrd="1" destOrd="0" presId="urn:microsoft.com/office/officeart/2005/8/layout/process1"/>
    <dgm:cxn modelId="{B701B56F-7E76-4E97-B3ED-700BCFAFAFF8}" srcId="{47B0155A-DE40-46D8-B82E-75115D84B2F0}" destId="{1014310D-C8F3-404D-AE3C-E38573185E85}" srcOrd="3" destOrd="0" parTransId="{E53858DC-AB05-4A0D-AE10-45437FB99C1E}" sibTransId="{3D78C2FD-A595-41E0-B539-5AE4BE85231F}"/>
    <dgm:cxn modelId="{E9DA3059-6A41-4676-B77A-0ABC6444D51D}" type="presOf" srcId="{5222165D-E910-43E1-857E-A427E5B21960}" destId="{71E8E2EB-0979-4EE1-A11A-BB06BFC5CA2A}" srcOrd="0" destOrd="0" presId="urn:microsoft.com/office/officeart/2005/8/layout/process1"/>
    <dgm:cxn modelId="{7D64387F-F5F3-4979-8F7B-DB14D6525C37}" srcId="{47B0155A-DE40-46D8-B82E-75115D84B2F0}" destId="{A673029C-0CBA-44D8-A8BD-CD060A8E07BC}" srcOrd="2" destOrd="0" parTransId="{687113F7-1305-40F4-B393-BF455EB79CD3}" sibTransId="{AEE378AF-0AD1-45F9-87C4-C55B5BEC24B0}"/>
    <dgm:cxn modelId="{E71B9389-E0C8-4F65-98E9-1410D294DDEE}" type="presOf" srcId="{AEE378AF-0AD1-45F9-87C4-C55B5BEC24B0}" destId="{9F6DFD96-801A-4243-8710-1E55C7CFA367}" srcOrd="0" destOrd="0" presId="urn:microsoft.com/office/officeart/2005/8/layout/process1"/>
    <dgm:cxn modelId="{96786093-AB9D-4C10-9E0A-50B65865567E}" type="presOf" srcId="{EEE4DA60-FDED-4A88-96DC-245317BADFEC}" destId="{F18CF2B4-6378-4A3B-9CBD-9183CF9A884B}" srcOrd="0" destOrd="0" presId="urn:microsoft.com/office/officeart/2005/8/layout/process1"/>
    <dgm:cxn modelId="{15E5A8AF-2154-4BA3-AA79-8445B5486D9B}" type="presOf" srcId="{541B831C-525D-4DC6-8552-C7401E804C27}" destId="{ADA1DCF7-0A2A-44AA-AF2A-55D6D88D1242}" srcOrd="1" destOrd="0" presId="urn:microsoft.com/office/officeart/2005/8/layout/process1"/>
    <dgm:cxn modelId="{2D1E92B3-E380-49A1-84AA-116063EAAAD7}" type="presOf" srcId="{BD775D47-98FA-4D97-9E2E-1E635EA03FEE}" destId="{C27A849B-B798-4C47-B2F1-7505FB82C6A1}" srcOrd="1" destOrd="0" presId="urn:microsoft.com/office/officeart/2005/8/layout/process1"/>
    <dgm:cxn modelId="{C84862C6-9501-4C68-9F35-5659ACA5FD2E}" type="presOf" srcId="{1014310D-C8F3-404D-AE3C-E38573185E85}" destId="{1C4C318D-79A3-4A56-845E-207B2420F9BA}" srcOrd="0" destOrd="0" presId="urn:microsoft.com/office/officeart/2005/8/layout/process1"/>
    <dgm:cxn modelId="{4CD29CCF-E956-4D78-B840-12F04AE7AD3A}" type="presOf" srcId="{ED72319B-3E79-490F-B890-3271EFD7AB11}" destId="{6ADFC193-1395-4629-A5DA-D1150F90BABF}" srcOrd="0" destOrd="0" presId="urn:microsoft.com/office/officeart/2005/8/layout/process1"/>
    <dgm:cxn modelId="{4C7B23DA-CF73-481D-8102-9304698D3289}" type="presOf" srcId="{BD775D47-98FA-4D97-9E2E-1E635EA03FEE}" destId="{E6074A10-A4E9-443D-AF77-F943E3634496}" srcOrd="0" destOrd="0" presId="urn:microsoft.com/office/officeart/2005/8/layout/process1"/>
    <dgm:cxn modelId="{EF7D54FD-60B1-4E83-8035-AFE3C3D98E81}" srcId="{47B0155A-DE40-46D8-B82E-75115D84B2F0}" destId="{EEE4DA60-FDED-4A88-96DC-245317BADFEC}" srcOrd="4" destOrd="0" parTransId="{86255FAC-AB23-4D65-B3C1-7C4F9C14B800}" sibTransId="{411A0DA4-8CD5-4BAB-864C-DC0528FD7A91}"/>
    <dgm:cxn modelId="{7335E6FF-5365-4C92-9A1D-AC7EA90099AC}" type="presOf" srcId="{A673029C-0CBA-44D8-A8BD-CD060A8E07BC}" destId="{5C0161E3-1550-4C97-92CF-90EBB489C68E}" srcOrd="0" destOrd="0" presId="urn:microsoft.com/office/officeart/2005/8/layout/process1"/>
    <dgm:cxn modelId="{2663BC29-B2F2-4891-97BB-96822B3AB268}" type="presParOf" srcId="{13E9324F-2075-4B3F-8BCF-E29381A3C6E7}" destId="{6ADFC193-1395-4629-A5DA-D1150F90BABF}" srcOrd="0" destOrd="0" presId="urn:microsoft.com/office/officeart/2005/8/layout/process1"/>
    <dgm:cxn modelId="{6F1B0663-1B08-40DE-B4A4-CE294FFBB634}" type="presParOf" srcId="{13E9324F-2075-4B3F-8BCF-E29381A3C6E7}" destId="{7CEDDFE6-4EA8-4519-A86E-3129ACFE832F}" srcOrd="1" destOrd="0" presId="urn:microsoft.com/office/officeart/2005/8/layout/process1"/>
    <dgm:cxn modelId="{84502084-A839-47AB-BE45-E5193246DDA5}" type="presParOf" srcId="{7CEDDFE6-4EA8-4519-A86E-3129ACFE832F}" destId="{ADA1DCF7-0A2A-44AA-AF2A-55D6D88D1242}" srcOrd="0" destOrd="0" presId="urn:microsoft.com/office/officeart/2005/8/layout/process1"/>
    <dgm:cxn modelId="{71BF4CD7-89E0-438B-946D-C52286A01B16}" type="presParOf" srcId="{13E9324F-2075-4B3F-8BCF-E29381A3C6E7}" destId="{71E8E2EB-0979-4EE1-A11A-BB06BFC5CA2A}" srcOrd="2" destOrd="0" presId="urn:microsoft.com/office/officeart/2005/8/layout/process1"/>
    <dgm:cxn modelId="{1C327A75-1C95-46FA-8054-12EA92B058D7}" type="presParOf" srcId="{13E9324F-2075-4B3F-8BCF-E29381A3C6E7}" destId="{E6074A10-A4E9-443D-AF77-F943E3634496}" srcOrd="3" destOrd="0" presId="urn:microsoft.com/office/officeart/2005/8/layout/process1"/>
    <dgm:cxn modelId="{97522614-07F7-4BA4-A61A-51D6BA60578C}" type="presParOf" srcId="{E6074A10-A4E9-443D-AF77-F943E3634496}" destId="{C27A849B-B798-4C47-B2F1-7505FB82C6A1}" srcOrd="0" destOrd="0" presId="urn:microsoft.com/office/officeart/2005/8/layout/process1"/>
    <dgm:cxn modelId="{4DA03E14-615D-4AD8-8EF8-67F58087324E}" type="presParOf" srcId="{13E9324F-2075-4B3F-8BCF-E29381A3C6E7}" destId="{5C0161E3-1550-4C97-92CF-90EBB489C68E}" srcOrd="4" destOrd="0" presId="urn:microsoft.com/office/officeart/2005/8/layout/process1"/>
    <dgm:cxn modelId="{E4A6D8FD-4AD2-4692-B0D6-CD82578B1875}" type="presParOf" srcId="{13E9324F-2075-4B3F-8BCF-E29381A3C6E7}" destId="{9F6DFD96-801A-4243-8710-1E55C7CFA367}" srcOrd="5" destOrd="0" presId="urn:microsoft.com/office/officeart/2005/8/layout/process1"/>
    <dgm:cxn modelId="{F8224A17-D783-4F73-BEAA-E2765FD02812}" type="presParOf" srcId="{9F6DFD96-801A-4243-8710-1E55C7CFA367}" destId="{C7CDC904-458D-46B8-9D35-B232E7D29300}" srcOrd="0" destOrd="0" presId="urn:microsoft.com/office/officeart/2005/8/layout/process1"/>
    <dgm:cxn modelId="{CDC54C7C-D093-45CA-803F-8D7C0B9D4A84}" type="presParOf" srcId="{13E9324F-2075-4B3F-8BCF-E29381A3C6E7}" destId="{1C4C318D-79A3-4A56-845E-207B2420F9BA}" srcOrd="6" destOrd="0" presId="urn:microsoft.com/office/officeart/2005/8/layout/process1"/>
    <dgm:cxn modelId="{031B526C-A1FF-4E92-93A0-A8A004F89BAD}" type="presParOf" srcId="{13E9324F-2075-4B3F-8BCF-E29381A3C6E7}" destId="{54461574-9975-4247-863C-E1B66BC5FC96}" srcOrd="7" destOrd="0" presId="urn:microsoft.com/office/officeart/2005/8/layout/process1"/>
    <dgm:cxn modelId="{FEA6F31A-F8FC-4571-AD96-3B877E542982}" type="presParOf" srcId="{54461574-9975-4247-863C-E1B66BC5FC96}" destId="{905DB067-4E7F-426B-8ACF-E0602D21F001}" srcOrd="0" destOrd="0" presId="urn:microsoft.com/office/officeart/2005/8/layout/process1"/>
    <dgm:cxn modelId="{63C5EDEB-D65A-44C6-B7FE-93E407ED15C4}" type="presParOf" srcId="{13E9324F-2075-4B3F-8BCF-E29381A3C6E7}" destId="{F18CF2B4-6378-4A3B-9CBD-9183CF9A884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E1D30-4E23-44E8-8A70-FBC7B940A0E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2E3FECB-B91C-493B-95DD-2FDAA94BD4F7}">
      <dgm:prSet phldrT="[Texto]"/>
      <dgm:spPr/>
      <dgm:t>
        <a:bodyPr/>
        <a:lstStyle/>
        <a:p>
          <a:pPr algn="ctr"/>
          <a:r>
            <a:rPr lang="pt-BR">
              <a:latin typeface="Commissioner" panose="020B0604020202020204" charset="0"/>
            </a:rPr>
            <a:t>Aquisição da linguagem oral</a:t>
          </a:r>
        </a:p>
      </dgm:t>
    </dgm:pt>
    <dgm:pt modelId="{5FA18E02-3FFF-4F8A-AF68-846857BFCFEF}" type="parTrans" cxnId="{BBFE5477-89E9-418E-8737-2A2C6334B0D2}">
      <dgm:prSet/>
      <dgm:spPr/>
      <dgm:t>
        <a:bodyPr/>
        <a:lstStyle/>
        <a:p>
          <a:pPr algn="ctr"/>
          <a:endParaRPr lang="pt-BR">
            <a:latin typeface="Commissioner" panose="020B0604020202020204" charset="0"/>
          </a:endParaRPr>
        </a:p>
      </dgm:t>
    </dgm:pt>
    <dgm:pt modelId="{DFD18DB1-614D-4F94-9D94-B94FD13AC2D2}" type="sibTrans" cxnId="{BBFE5477-89E9-418E-8737-2A2C6334B0D2}">
      <dgm:prSet/>
      <dgm:spPr/>
      <dgm:t>
        <a:bodyPr/>
        <a:lstStyle/>
        <a:p>
          <a:pPr algn="ctr"/>
          <a:endParaRPr lang="pt-BR">
            <a:latin typeface="Commissioner" panose="020B0604020202020204" charset="0"/>
          </a:endParaRPr>
        </a:p>
      </dgm:t>
    </dgm:pt>
    <dgm:pt modelId="{DCAE186B-FF14-46A0-AC8D-5408FA415F4C}">
      <dgm:prSet phldrT="[Texto]"/>
      <dgm:spPr/>
      <dgm:t>
        <a:bodyPr/>
        <a:lstStyle/>
        <a:p>
          <a:pPr algn="ctr"/>
          <a:r>
            <a:rPr lang="pt-BR" dirty="0">
              <a:latin typeface="Commissioner" panose="020B0604020202020204" charset="0"/>
            </a:rPr>
            <a:t>Pensando sobre a linguagem (metalinguagem)</a:t>
          </a:r>
        </a:p>
      </dgm:t>
    </dgm:pt>
    <dgm:pt modelId="{C07CCD48-5BB6-40FD-8706-ABB5437229C9}" type="parTrans" cxnId="{53B574CF-D524-4F0D-A8BF-BBC92D43B750}">
      <dgm:prSet/>
      <dgm:spPr/>
      <dgm:t>
        <a:bodyPr/>
        <a:lstStyle/>
        <a:p>
          <a:pPr algn="ctr"/>
          <a:endParaRPr lang="pt-BR">
            <a:latin typeface="Commissioner" panose="020B0604020202020204" charset="0"/>
          </a:endParaRPr>
        </a:p>
      </dgm:t>
    </dgm:pt>
    <dgm:pt modelId="{4A3C98DB-EC04-4839-894F-F45522C72DC4}" type="sibTrans" cxnId="{53B574CF-D524-4F0D-A8BF-BBC92D43B750}">
      <dgm:prSet/>
      <dgm:spPr/>
      <dgm:t>
        <a:bodyPr/>
        <a:lstStyle/>
        <a:p>
          <a:pPr algn="ctr"/>
          <a:endParaRPr lang="pt-BR">
            <a:latin typeface="Commissioner" panose="020B0604020202020204" charset="0"/>
          </a:endParaRPr>
        </a:p>
      </dgm:t>
    </dgm:pt>
    <dgm:pt modelId="{3DF1966B-BA55-4397-B886-412282AA03D3}">
      <dgm:prSet phldrT="[Texto]"/>
      <dgm:spPr/>
      <dgm:t>
        <a:bodyPr/>
        <a:lstStyle/>
        <a:p>
          <a:pPr algn="ctr"/>
          <a:r>
            <a:rPr lang="pt-BR">
              <a:latin typeface="Commissioner" panose="020B0604020202020204" charset="0"/>
            </a:rPr>
            <a:t>Aprendendo a ler</a:t>
          </a:r>
        </a:p>
      </dgm:t>
    </dgm:pt>
    <dgm:pt modelId="{7A2C8BF0-EDCA-4BBB-8C61-0BCDB969A5D4}" type="parTrans" cxnId="{75C04E53-AD68-4C32-BB2D-DD38AE1060AB}">
      <dgm:prSet/>
      <dgm:spPr/>
      <dgm:t>
        <a:bodyPr/>
        <a:lstStyle/>
        <a:p>
          <a:pPr algn="ctr"/>
          <a:endParaRPr lang="pt-BR">
            <a:latin typeface="Commissioner" panose="020B0604020202020204" charset="0"/>
          </a:endParaRPr>
        </a:p>
      </dgm:t>
    </dgm:pt>
    <dgm:pt modelId="{336A65F0-506A-4D1A-AEBC-3C3445F3DB65}" type="sibTrans" cxnId="{75C04E53-AD68-4C32-BB2D-DD38AE1060AB}">
      <dgm:prSet/>
      <dgm:spPr/>
      <dgm:t>
        <a:bodyPr/>
        <a:lstStyle/>
        <a:p>
          <a:pPr algn="ctr"/>
          <a:endParaRPr lang="pt-BR">
            <a:latin typeface="Commissioner" panose="020B0604020202020204" charset="0"/>
          </a:endParaRPr>
        </a:p>
      </dgm:t>
    </dgm:pt>
    <dgm:pt modelId="{BA6C9098-DE56-4BB2-84E4-1EA4643C8730}" type="pres">
      <dgm:prSet presAssocID="{039E1D30-4E23-44E8-8A70-FBC7B940A0EF}" presName="rootnode" presStyleCnt="0">
        <dgm:presLayoutVars>
          <dgm:chMax/>
          <dgm:chPref/>
          <dgm:dir/>
          <dgm:animLvl val="lvl"/>
        </dgm:presLayoutVars>
      </dgm:prSet>
      <dgm:spPr/>
    </dgm:pt>
    <dgm:pt modelId="{10DB0713-3F78-4BBC-83E3-32A981C81509}" type="pres">
      <dgm:prSet presAssocID="{22E3FECB-B91C-493B-95DD-2FDAA94BD4F7}" presName="composite" presStyleCnt="0"/>
      <dgm:spPr/>
    </dgm:pt>
    <dgm:pt modelId="{82CB0395-2CD8-47DC-A3E1-4B43D9AAEAA9}" type="pres">
      <dgm:prSet presAssocID="{22E3FECB-B91C-493B-95DD-2FDAA94BD4F7}" presName="LShape" presStyleLbl="alignNode1" presStyleIdx="0" presStyleCnt="5"/>
      <dgm:spPr/>
    </dgm:pt>
    <dgm:pt modelId="{D80F25D3-90E8-4C9A-861A-43FE91263F20}" type="pres">
      <dgm:prSet presAssocID="{22E3FECB-B91C-493B-95DD-2FDAA94BD4F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702589B-109B-47A3-B68D-AA39F802F253}" type="pres">
      <dgm:prSet presAssocID="{22E3FECB-B91C-493B-95DD-2FDAA94BD4F7}" presName="Triangle" presStyleLbl="alignNode1" presStyleIdx="1" presStyleCnt="5"/>
      <dgm:spPr/>
    </dgm:pt>
    <dgm:pt modelId="{55A8C700-9D85-4634-B7AB-AF1DDB64C5AE}" type="pres">
      <dgm:prSet presAssocID="{DFD18DB1-614D-4F94-9D94-B94FD13AC2D2}" presName="sibTrans" presStyleCnt="0"/>
      <dgm:spPr/>
    </dgm:pt>
    <dgm:pt modelId="{0F57ED66-A49C-4ACD-B164-B3F3A2BADD26}" type="pres">
      <dgm:prSet presAssocID="{DFD18DB1-614D-4F94-9D94-B94FD13AC2D2}" presName="space" presStyleCnt="0"/>
      <dgm:spPr/>
    </dgm:pt>
    <dgm:pt modelId="{A78FF8C8-9B4A-44E5-A4E7-E6312251D19D}" type="pres">
      <dgm:prSet presAssocID="{DCAE186B-FF14-46A0-AC8D-5408FA415F4C}" presName="composite" presStyleCnt="0"/>
      <dgm:spPr/>
    </dgm:pt>
    <dgm:pt modelId="{DDF541E4-2D9E-4205-9CB9-AB1C5FBE14A3}" type="pres">
      <dgm:prSet presAssocID="{DCAE186B-FF14-46A0-AC8D-5408FA415F4C}" presName="LShape" presStyleLbl="alignNode1" presStyleIdx="2" presStyleCnt="5"/>
      <dgm:spPr/>
    </dgm:pt>
    <dgm:pt modelId="{6A8903FF-102C-4413-963A-52695D737D7A}" type="pres">
      <dgm:prSet presAssocID="{DCAE186B-FF14-46A0-AC8D-5408FA415F4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467EC80-358B-4466-8224-CB7CB565C144}" type="pres">
      <dgm:prSet presAssocID="{DCAE186B-FF14-46A0-AC8D-5408FA415F4C}" presName="Triangle" presStyleLbl="alignNode1" presStyleIdx="3" presStyleCnt="5"/>
      <dgm:spPr/>
    </dgm:pt>
    <dgm:pt modelId="{225034D1-C0D3-4058-A559-B819FBAB21AE}" type="pres">
      <dgm:prSet presAssocID="{4A3C98DB-EC04-4839-894F-F45522C72DC4}" presName="sibTrans" presStyleCnt="0"/>
      <dgm:spPr/>
    </dgm:pt>
    <dgm:pt modelId="{77EF9E35-012F-48E1-A8FA-F50061931063}" type="pres">
      <dgm:prSet presAssocID="{4A3C98DB-EC04-4839-894F-F45522C72DC4}" presName="space" presStyleCnt="0"/>
      <dgm:spPr/>
    </dgm:pt>
    <dgm:pt modelId="{6773C631-65CF-4B6D-B9F8-5645B4A11EC2}" type="pres">
      <dgm:prSet presAssocID="{3DF1966B-BA55-4397-B886-412282AA03D3}" presName="composite" presStyleCnt="0"/>
      <dgm:spPr/>
    </dgm:pt>
    <dgm:pt modelId="{8CBE5C6D-76D1-4A7A-9697-19465480FCE6}" type="pres">
      <dgm:prSet presAssocID="{3DF1966B-BA55-4397-B886-412282AA03D3}" presName="LShape" presStyleLbl="alignNode1" presStyleIdx="4" presStyleCnt="5"/>
      <dgm:spPr/>
    </dgm:pt>
    <dgm:pt modelId="{8232256F-59DC-4353-B30D-794F1887B67D}" type="pres">
      <dgm:prSet presAssocID="{3DF1966B-BA55-4397-B886-412282AA03D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A442625-4410-47A8-B2B5-4762ACDAD385}" type="presOf" srcId="{3DF1966B-BA55-4397-B886-412282AA03D3}" destId="{8232256F-59DC-4353-B30D-794F1887B67D}" srcOrd="0" destOrd="0" presId="urn:microsoft.com/office/officeart/2009/3/layout/StepUpProcess"/>
    <dgm:cxn modelId="{6F8BB928-B2F5-4CF6-832C-391E280917E9}" type="presOf" srcId="{039E1D30-4E23-44E8-8A70-FBC7B940A0EF}" destId="{BA6C9098-DE56-4BB2-84E4-1EA4643C8730}" srcOrd="0" destOrd="0" presId="urn:microsoft.com/office/officeart/2009/3/layout/StepUpProcess"/>
    <dgm:cxn modelId="{EE295131-41CB-4DEA-8F64-02A25660262A}" type="presOf" srcId="{22E3FECB-B91C-493B-95DD-2FDAA94BD4F7}" destId="{D80F25D3-90E8-4C9A-861A-43FE91263F20}" srcOrd="0" destOrd="0" presId="urn:microsoft.com/office/officeart/2009/3/layout/StepUpProcess"/>
    <dgm:cxn modelId="{98C54F51-A5F0-467A-9F35-B6C3580BF887}" type="presOf" srcId="{DCAE186B-FF14-46A0-AC8D-5408FA415F4C}" destId="{6A8903FF-102C-4413-963A-52695D737D7A}" srcOrd="0" destOrd="0" presId="urn:microsoft.com/office/officeart/2009/3/layout/StepUpProcess"/>
    <dgm:cxn modelId="{75C04E53-AD68-4C32-BB2D-DD38AE1060AB}" srcId="{039E1D30-4E23-44E8-8A70-FBC7B940A0EF}" destId="{3DF1966B-BA55-4397-B886-412282AA03D3}" srcOrd="2" destOrd="0" parTransId="{7A2C8BF0-EDCA-4BBB-8C61-0BCDB969A5D4}" sibTransId="{336A65F0-506A-4D1A-AEBC-3C3445F3DB65}"/>
    <dgm:cxn modelId="{BBFE5477-89E9-418E-8737-2A2C6334B0D2}" srcId="{039E1D30-4E23-44E8-8A70-FBC7B940A0EF}" destId="{22E3FECB-B91C-493B-95DD-2FDAA94BD4F7}" srcOrd="0" destOrd="0" parTransId="{5FA18E02-3FFF-4F8A-AF68-846857BFCFEF}" sibTransId="{DFD18DB1-614D-4F94-9D94-B94FD13AC2D2}"/>
    <dgm:cxn modelId="{53B574CF-D524-4F0D-A8BF-BBC92D43B750}" srcId="{039E1D30-4E23-44E8-8A70-FBC7B940A0EF}" destId="{DCAE186B-FF14-46A0-AC8D-5408FA415F4C}" srcOrd="1" destOrd="0" parTransId="{C07CCD48-5BB6-40FD-8706-ABB5437229C9}" sibTransId="{4A3C98DB-EC04-4839-894F-F45522C72DC4}"/>
    <dgm:cxn modelId="{96B889AE-C744-4A53-9D88-6BC24136FE81}" type="presParOf" srcId="{BA6C9098-DE56-4BB2-84E4-1EA4643C8730}" destId="{10DB0713-3F78-4BBC-83E3-32A981C81509}" srcOrd="0" destOrd="0" presId="urn:microsoft.com/office/officeart/2009/3/layout/StepUpProcess"/>
    <dgm:cxn modelId="{703CAE67-68E6-413C-9CAA-D607AB1EF6BA}" type="presParOf" srcId="{10DB0713-3F78-4BBC-83E3-32A981C81509}" destId="{82CB0395-2CD8-47DC-A3E1-4B43D9AAEAA9}" srcOrd="0" destOrd="0" presId="urn:microsoft.com/office/officeart/2009/3/layout/StepUpProcess"/>
    <dgm:cxn modelId="{ADCF8954-4D53-4BBD-8DAE-7F414AAE735F}" type="presParOf" srcId="{10DB0713-3F78-4BBC-83E3-32A981C81509}" destId="{D80F25D3-90E8-4C9A-861A-43FE91263F20}" srcOrd="1" destOrd="0" presId="urn:microsoft.com/office/officeart/2009/3/layout/StepUpProcess"/>
    <dgm:cxn modelId="{59C6D677-2E49-4B6D-BDB4-36995B37FCBF}" type="presParOf" srcId="{10DB0713-3F78-4BBC-83E3-32A981C81509}" destId="{A702589B-109B-47A3-B68D-AA39F802F253}" srcOrd="2" destOrd="0" presId="urn:microsoft.com/office/officeart/2009/3/layout/StepUpProcess"/>
    <dgm:cxn modelId="{A90395FE-85B9-4C42-824E-6220D4B9714B}" type="presParOf" srcId="{BA6C9098-DE56-4BB2-84E4-1EA4643C8730}" destId="{55A8C700-9D85-4634-B7AB-AF1DDB64C5AE}" srcOrd="1" destOrd="0" presId="urn:microsoft.com/office/officeart/2009/3/layout/StepUpProcess"/>
    <dgm:cxn modelId="{3927C6FF-AB38-4D62-99B6-E83BDD9455A2}" type="presParOf" srcId="{55A8C700-9D85-4634-B7AB-AF1DDB64C5AE}" destId="{0F57ED66-A49C-4ACD-B164-B3F3A2BADD26}" srcOrd="0" destOrd="0" presId="urn:microsoft.com/office/officeart/2009/3/layout/StepUpProcess"/>
    <dgm:cxn modelId="{85927C2D-2F86-4F6F-8355-A238DCDA9257}" type="presParOf" srcId="{BA6C9098-DE56-4BB2-84E4-1EA4643C8730}" destId="{A78FF8C8-9B4A-44E5-A4E7-E6312251D19D}" srcOrd="2" destOrd="0" presId="urn:microsoft.com/office/officeart/2009/3/layout/StepUpProcess"/>
    <dgm:cxn modelId="{1F9BA958-F6EB-42A1-BBF5-E21E5408B8B0}" type="presParOf" srcId="{A78FF8C8-9B4A-44E5-A4E7-E6312251D19D}" destId="{DDF541E4-2D9E-4205-9CB9-AB1C5FBE14A3}" srcOrd="0" destOrd="0" presId="urn:microsoft.com/office/officeart/2009/3/layout/StepUpProcess"/>
    <dgm:cxn modelId="{9FABA510-7A7B-4D96-8376-FD8441413CF3}" type="presParOf" srcId="{A78FF8C8-9B4A-44E5-A4E7-E6312251D19D}" destId="{6A8903FF-102C-4413-963A-52695D737D7A}" srcOrd="1" destOrd="0" presId="urn:microsoft.com/office/officeart/2009/3/layout/StepUpProcess"/>
    <dgm:cxn modelId="{AB7C1151-FC37-4341-8274-C11A842C325F}" type="presParOf" srcId="{A78FF8C8-9B4A-44E5-A4E7-E6312251D19D}" destId="{5467EC80-358B-4466-8224-CB7CB565C144}" srcOrd="2" destOrd="0" presId="urn:microsoft.com/office/officeart/2009/3/layout/StepUpProcess"/>
    <dgm:cxn modelId="{6001DC74-E18B-4D2D-BA80-F4D1F7DC09B1}" type="presParOf" srcId="{BA6C9098-DE56-4BB2-84E4-1EA4643C8730}" destId="{225034D1-C0D3-4058-A559-B819FBAB21AE}" srcOrd="3" destOrd="0" presId="urn:microsoft.com/office/officeart/2009/3/layout/StepUpProcess"/>
    <dgm:cxn modelId="{6A1E0FDC-BD45-4749-B6D5-CE0C6477A033}" type="presParOf" srcId="{225034D1-C0D3-4058-A559-B819FBAB21AE}" destId="{77EF9E35-012F-48E1-A8FA-F50061931063}" srcOrd="0" destOrd="0" presId="urn:microsoft.com/office/officeart/2009/3/layout/StepUpProcess"/>
    <dgm:cxn modelId="{F71ED49D-3CC9-4A0B-8D1A-DBD9AC02AF12}" type="presParOf" srcId="{BA6C9098-DE56-4BB2-84E4-1EA4643C8730}" destId="{6773C631-65CF-4B6D-B9F8-5645B4A11EC2}" srcOrd="4" destOrd="0" presId="urn:microsoft.com/office/officeart/2009/3/layout/StepUpProcess"/>
    <dgm:cxn modelId="{8D1C3BCD-5032-46CD-84E1-A95AC13459C2}" type="presParOf" srcId="{6773C631-65CF-4B6D-B9F8-5645B4A11EC2}" destId="{8CBE5C6D-76D1-4A7A-9697-19465480FCE6}" srcOrd="0" destOrd="0" presId="urn:microsoft.com/office/officeart/2009/3/layout/StepUpProcess"/>
    <dgm:cxn modelId="{0EF9CADC-BE4B-4414-B906-9F844978480D}" type="presParOf" srcId="{6773C631-65CF-4B6D-B9F8-5645B4A11EC2}" destId="{8232256F-59DC-4353-B30D-794F1887B67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60CED4-6964-4557-A1CD-06E3740A7635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D68F3B1-C6C0-452C-ABF9-FB7BF47A1FC6}">
      <dgm:prSet phldrT="[Texto]"/>
      <dgm:spPr/>
      <dgm:t>
        <a:bodyPr/>
        <a:lstStyle/>
        <a:p>
          <a:r>
            <a:rPr lang="pt-BR" dirty="0">
              <a:latin typeface="Commissioner" panose="020B0604020202020204" charset="0"/>
            </a:rPr>
            <a:t>Linguagem</a:t>
          </a:r>
        </a:p>
      </dgm:t>
    </dgm:pt>
    <dgm:pt modelId="{F9307E18-C37D-4B0C-93AF-A2BD7A008303}" type="parTrans" cxnId="{3496DA37-0087-4B29-89DB-F7A296605A3E}">
      <dgm:prSet/>
      <dgm:spPr/>
      <dgm:t>
        <a:bodyPr/>
        <a:lstStyle/>
        <a:p>
          <a:endParaRPr lang="pt-BR">
            <a:latin typeface="Commissioner" panose="020B0604020202020204" charset="0"/>
          </a:endParaRPr>
        </a:p>
      </dgm:t>
    </dgm:pt>
    <dgm:pt modelId="{DE41D93A-489F-4985-9D7D-F519C23784EE}" type="sibTrans" cxnId="{3496DA37-0087-4B29-89DB-F7A296605A3E}">
      <dgm:prSet/>
      <dgm:spPr/>
      <dgm:t>
        <a:bodyPr/>
        <a:lstStyle/>
        <a:p>
          <a:endParaRPr lang="pt-BR">
            <a:latin typeface="Commissioner" panose="020B0604020202020204" charset="0"/>
          </a:endParaRPr>
        </a:p>
      </dgm:t>
    </dgm:pt>
    <dgm:pt modelId="{6059DAD5-3C1F-433B-B78D-A949EE05D584}">
      <dgm:prSet phldrT="[Texto]"/>
      <dgm:spPr/>
      <dgm:t>
        <a:bodyPr/>
        <a:lstStyle/>
        <a:p>
          <a:r>
            <a:rPr lang="pt-BR" dirty="0">
              <a:latin typeface="Commissioner" panose="020B0604020202020204" charset="0"/>
            </a:rPr>
            <a:t>Língua</a:t>
          </a:r>
        </a:p>
      </dgm:t>
    </dgm:pt>
    <dgm:pt modelId="{7CDF500B-2229-4450-B737-011FB95FBD47}" type="parTrans" cxnId="{00522F07-8530-4381-A9A4-8F4BB844E83A}">
      <dgm:prSet/>
      <dgm:spPr/>
      <dgm:t>
        <a:bodyPr/>
        <a:lstStyle/>
        <a:p>
          <a:endParaRPr lang="pt-BR">
            <a:latin typeface="Commissioner" panose="020B0604020202020204" charset="0"/>
          </a:endParaRPr>
        </a:p>
      </dgm:t>
    </dgm:pt>
    <dgm:pt modelId="{663AEC02-F966-4973-8A70-EFEA51269A95}" type="sibTrans" cxnId="{00522F07-8530-4381-A9A4-8F4BB844E83A}">
      <dgm:prSet/>
      <dgm:spPr/>
      <dgm:t>
        <a:bodyPr/>
        <a:lstStyle/>
        <a:p>
          <a:endParaRPr lang="pt-BR">
            <a:latin typeface="Commissioner" panose="020B0604020202020204" charset="0"/>
          </a:endParaRPr>
        </a:p>
      </dgm:t>
    </dgm:pt>
    <dgm:pt modelId="{74E2FC4D-14F4-419D-A390-95C1B62666BA}">
      <dgm:prSet phldrT="[Texto]"/>
      <dgm:spPr/>
      <dgm:t>
        <a:bodyPr/>
        <a:lstStyle/>
        <a:p>
          <a:r>
            <a:rPr lang="pt-BR" dirty="0">
              <a:latin typeface="Commissioner" panose="020B0604020202020204" charset="0"/>
            </a:rPr>
            <a:t>Fala</a:t>
          </a:r>
        </a:p>
      </dgm:t>
    </dgm:pt>
    <dgm:pt modelId="{AF62C12F-39B5-4E06-8504-F985540241BA}" type="parTrans" cxnId="{027F7118-5878-4ABB-9FDE-723681D28279}">
      <dgm:prSet/>
      <dgm:spPr/>
      <dgm:t>
        <a:bodyPr/>
        <a:lstStyle/>
        <a:p>
          <a:endParaRPr lang="pt-BR">
            <a:latin typeface="Commissioner" panose="020B0604020202020204" charset="0"/>
          </a:endParaRPr>
        </a:p>
      </dgm:t>
    </dgm:pt>
    <dgm:pt modelId="{08CC62F5-3149-4622-A58E-599A21765161}" type="sibTrans" cxnId="{027F7118-5878-4ABB-9FDE-723681D28279}">
      <dgm:prSet/>
      <dgm:spPr/>
      <dgm:t>
        <a:bodyPr/>
        <a:lstStyle/>
        <a:p>
          <a:endParaRPr lang="pt-BR">
            <a:latin typeface="Commissioner" panose="020B0604020202020204" charset="0"/>
          </a:endParaRPr>
        </a:p>
      </dgm:t>
    </dgm:pt>
    <dgm:pt modelId="{32DC1B90-EBFF-4DFD-A8EE-7B7BEABEA28D}" type="pres">
      <dgm:prSet presAssocID="{9160CED4-6964-4557-A1CD-06E3740A7635}" presName="Name0" presStyleCnt="0">
        <dgm:presLayoutVars>
          <dgm:chMax val="7"/>
          <dgm:resizeHandles val="exact"/>
        </dgm:presLayoutVars>
      </dgm:prSet>
      <dgm:spPr/>
    </dgm:pt>
    <dgm:pt modelId="{CDB10CFF-854D-48B0-8C4F-AB19B41F558E}" type="pres">
      <dgm:prSet presAssocID="{9160CED4-6964-4557-A1CD-06E3740A7635}" presName="comp1" presStyleCnt="0"/>
      <dgm:spPr/>
    </dgm:pt>
    <dgm:pt modelId="{997065A0-1D46-4AD4-B8A0-39EF11EE1F93}" type="pres">
      <dgm:prSet presAssocID="{9160CED4-6964-4557-A1CD-06E3740A7635}" presName="circle1" presStyleLbl="node1" presStyleIdx="0" presStyleCnt="3"/>
      <dgm:spPr/>
    </dgm:pt>
    <dgm:pt modelId="{A8FDDE28-7C84-48C9-AF19-1C8CDBF44062}" type="pres">
      <dgm:prSet presAssocID="{9160CED4-6964-4557-A1CD-06E3740A7635}" presName="c1text" presStyleLbl="node1" presStyleIdx="0" presStyleCnt="3">
        <dgm:presLayoutVars>
          <dgm:bulletEnabled val="1"/>
        </dgm:presLayoutVars>
      </dgm:prSet>
      <dgm:spPr/>
    </dgm:pt>
    <dgm:pt modelId="{1D434DA6-FECB-4496-B9AA-BECC911502EE}" type="pres">
      <dgm:prSet presAssocID="{9160CED4-6964-4557-A1CD-06E3740A7635}" presName="comp2" presStyleCnt="0"/>
      <dgm:spPr/>
    </dgm:pt>
    <dgm:pt modelId="{AB29C423-7F8B-45A9-A7E9-4FFE5DCFC296}" type="pres">
      <dgm:prSet presAssocID="{9160CED4-6964-4557-A1CD-06E3740A7635}" presName="circle2" presStyleLbl="node1" presStyleIdx="1" presStyleCnt="3"/>
      <dgm:spPr/>
    </dgm:pt>
    <dgm:pt modelId="{FBFAD40D-11ED-4434-AC8F-FC4C4DF1193F}" type="pres">
      <dgm:prSet presAssocID="{9160CED4-6964-4557-A1CD-06E3740A7635}" presName="c2text" presStyleLbl="node1" presStyleIdx="1" presStyleCnt="3">
        <dgm:presLayoutVars>
          <dgm:bulletEnabled val="1"/>
        </dgm:presLayoutVars>
      </dgm:prSet>
      <dgm:spPr/>
    </dgm:pt>
    <dgm:pt modelId="{3C6C3A31-A2DE-4DD4-9B87-F158E2D77801}" type="pres">
      <dgm:prSet presAssocID="{9160CED4-6964-4557-A1CD-06E3740A7635}" presName="comp3" presStyleCnt="0"/>
      <dgm:spPr/>
    </dgm:pt>
    <dgm:pt modelId="{F84E2182-534B-40E0-AFB8-760595552520}" type="pres">
      <dgm:prSet presAssocID="{9160CED4-6964-4557-A1CD-06E3740A7635}" presName="circle3" presStyleLbl="node1" presStyleIdx="2" presStyleCnt="3"/>
      <dgm:spPr/>
    </dgm:pt>
    <dgm:pt modelId="{3910C18C-390E-4482-AAE8-D9E2030E640C}" type="pres">
      <dgm:prSet presAssocID="{9160CED4-6964-4557-A1CD-06E3740A763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00522F07-8530-4381-A9A4-8F4BB844E83A}" srcId="{9160CED4-6964-4557-A1CD-06E3740A7635}" destId="{6059DAD5-3C1F-433B-B78D-A949EE05D584}" srcOrd="1" destOrd="0" parTransId="{7CDF500B-2229-4450-B737-011FB95FBD47}" sibTransId="{663AEC02-F966-4973-8A70-EFEA51269A95}"/>
    <dgm:cxn modelId="{027F7118-5878-4ABB-9FDE-723681D28279}" srcId="{9160CED4-6964-4557-A1CD-06E3740A7635}" destId="{74E2FC4D-14F4-419D-A390-95C1B62666BA}" srcOrd="2" destOrd="0" parTransId="{AF62C12F-39B5-4E06-8504-F985540241BA}" sibTransId="{08CC62F5-3149-4622-A58E-599A21765161}"/>
    <dgm:cxn modelId="{7964B729-C71F-4E63-9488-9221E1C66595}" type="presOf" srcId="{2D68F3B1-C6C0-452C-ABF9-FB7BF47A1FC6}" destId="{997065A0-1D46-4AD4-B8A0-39EF11EE1F93}" srcOrd="0" destOrd="0" presId="urn:microsoft.com/office/officeart/2005/8/layout/venn2"/>
    <dgm:cxn modelId="{3496DA37-0087-4B29-89DB-F7A296605A3E}" srcId="{9160CED4-6964-4557-A1CD-06E3740A7635}" destId="{2D68F3B1-C6C0-452C-ABF9-FB7BF47A1FC6}" srcOrd="0" destOrd="0" parTransId="{F9307E18-C37D-4B0C-93AF-A2BD7A008303}" sibTransId="{DE41D93A-489F-4985-9D7D-F519C23784EE}"/>
    <dgm:cxn modelId="{3107D3A5-5665-405E-ADD2-CA8046FE0D37}" type="presOf" srcId="{9160CED4-6964-4557-A1CD-06E3740A7635}" destId="{32DC1B90-EBFF-4DFD-A8EE-7B7BEABEA28D}" srcOrd="0" destOrd="0" presId="urn:microsoft.com/office/officeart/2005/8/layout/venn2"/>
    <dgm:cxn modelId="{72DBC7A8-016C-4052-9A74-F5F62E9944BC}" type="presOf" srcId="{6059DAD5-3C1F-433B-B78D-A949EE05D584}" destId="{FBFAD40D-11ED-4434-AC8F-FC4C4DF1193F}" srcOrd="1" destOrd="0" presId="urn:microsoft.com/office/officeart/2005/8/layout/venn2"/>
    <dgm:cxn modelId="{ACB246B7-B78A-4CAE-9578-F2DA6BB0292F}" type="presOf" srcId="{2D68F3B1-C6C0-452C-ABF9-FB7BF47A1FC6}" destId="{A8FDDE28-7C84-48C9-AF19-1C8CDBF44062}" srcOrd="1" destOrd="0" presId="urn:microsoft.com/office/officeart/2005/8/layout/venn2"/>
    <dgm:cxn modelId="{C4AC92E2-D6DF-4D86-A4D7-11E3023AFE7A}" type="presOf" srcId="{6059DAD5-3C1F-433B-B78D-A949EE05D584}" destId="{AB29C423-7F8B-45A9-A7E9-4FFE5DCFC296}" srcOrd="0" destOrd="0" presId="urn:microsoft.com/office/officeart/2005/8/layout/venn2"/>
    <dgm:cxn modelId="{4222C2F4-4C59-4CC7-BF74-AF09FD0E4B3E}" type="presOf" srcId="{74E2FC4D-14F4-419D-A390-95C1B62666BA}" destId="{F84E2182-534B-40E0-AFB8-760595552520}" srcOrd="0" destOrd="0" presId="urn:microsoft.com/office/officeart/2005/8/layout/venn2"/>
    <dgm:cxn modelId="{170491FA-604F-4688-A25D-CD8A8D5C0DA4}" type="presOf" srcId="{74E2FC4D-14F4-419D-A390-95C1B62666BA}" destId="{3910C18C-390E-4482-AAE8-D9E2030E640C}" srcOrd="1" destOrd="0" presId="urn:microsoft.com/office/officeart/2005/8/layout/venn2"/>
    <dgm:cxn modelId="{F155C2F0-D143-46E8-BDAF-43F8137BFF8A}" type="presParOf" srcId="{32DC1B90-EBFF-4DFD-A8EE-7B7BEABEA28D}" destId="{CDB10CFF-854D-48B0-8C4F-AB19B41F558E}" srcOrd="0" destOrd="0" presId="urn:microsoft.com/office/officeart/2005/8/layout/venn2"/>
    <dgm:cxn modelId="{B7851CBA-ACC7-4D4E-8ACF-E52A2CF033FA}" type="presParOf" srcId="{CDB10CFF-854D-48B0-8C4F-AB19B41F558E}" destId="{997065A0-1D46-4AD4-B8A0-39EF11EE1F93}" srcOrd="0" destOrd="0" presId="urn:microsoft.com/office/officeart/2005/8/layout/venn2"/>
    <dgm:cxn modelId="{91419317-9372-44FB-8C0B-0DF16F04B8BF}" type="presParOf" srcId="{CDB10CFF-854D-48B0-8C4F-AB19B41F558E}" destId="{A8FDDE28-7C84-48C9-AF19-1C8CDBF44062}" srcOrd="1" destOrd="0" presId="urn:microsoft.com/office/officeart/2005/8/layout/venn2"/>
    <dgm:cxn modelId="{D6586C7A-13F5-4844-A3DC-02E55D0D1347}" type="presParOf" srcId="{32DC1B90-EBFF-4DFD-A8EE-7B7BEABEA28D}" destId="{1D434DA6-FECB-4496-B9AA-BECC911502EE}" srcOrd="1" destOrd="0" presId="urn:microsoft.com/office/officeart/2005/8/layout/venn2"/>
    <dgm:cxn modelId="{1DD72496-157B-463F-9AA6-C6B30ADEBD07}" type="presParOf" srcId="{1D434DA6-FECB-4496-B9AA-BECC911502EE}" destId="{AB29C423-7F8B-45A9-A7E9-4FFE5DCFC296}" srcOrd="0" destOrd="0" presId="urn:microsoft.com/office/officeart/2005/8/layout/venn2"/>
    <dgm:cxn modelId="{B965C708-DA67-4508-9EB7-401E20CFDEEE}" type="presParOf" srcId="{1D434DA6-FECB-4496-B9AA-BECC911502EE}" destId="{FBFAD40D-11ED-4434-AC8F-FC4C4DF1193F}" srcOrd="1" destOrd="0" presId="urn:microsoft.com/office/officeart/2005/8/layout/venn2"/>
    <dgm:cxn modelId="{7F4B6702-63C4-4F10-BA52-DCA2F6F4DA8A}" type="presParOf" srcId="{32DC1B90-EBFF-4DFD-A8EE-7B7BEABEA28D}" destId="{3C6C3A31-A2DE-4DD4-9B87-F158E2D77801}" srcOrd="2" destOrd="0" presId="urn:microsoft.com/office/officeart/2005/8/layout/venn2"/>
    <dgm:cxn modelId="{37315217-434E-406B-B32D-433C7469A68A}" type="presParOf" srcId="{3C6C3A31-A2DE-4DD4-9B87-F158E2D77801}" destId="{F84E2182-534B-40E0-AFB8-760595552520}" srcOrd="0" destOrd="0" presId="urn:microsoft.com/office/officeart/2005/8/layout/venn2"/>
    <dgm:cxn modelId="{FD457536-7353-4AC1-9896-958D2C691593}" type="presParOf" srcId="{3C6C3A31-A2DE-4DD4-9B87-F158E2D77801}" destId="{3910C18C-390E-4482-AAE8-D9E2030E640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EA308C-B080-4C35-A088-D585F7A7890E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1"/>
      <dgm:spPr/>
    </dgm:pt>
    <dgm:pt modelId="{7B93A3B3-2F7C-49F6-9E22-97276701A3B5}">
      <dgm:prSet phldrT="[Texto]" custT="1"/>
      <dgm:spPr/>
      <dgm:t>
        <a:bodyPr/>
        <a:lstStyle/>
        <a:p>
          <a:r>
            <a:rPr lang="pt-BR" sz="2000" dirty="0">
              <a:latin typeface="Commissioner" panose="020B0604020202020204" charset="0"/>
            </a:rPr>
            <a:t>Substratos biológicos</a:t>
          </a:r>
        </a:p>
      </dgm:t>
    </dgm:pt>
    <dgm:pt modelId="{DB53F13A-94EB-4065-BAF4-6294E54710D5}" type="parTrans" cxnId="{1DC37E63-3EB4-4F94-AC10-D42CDC198A7D}">
      <dgm:prSet/>
      <dgm:spPr/>
      <dgm:t>
        <a:bodyPr/>
        <a:lstStyle/>
        <a:p>
          <a:endParaRPr lang="pt-BR"/>
        </a:p>
      </dgm:t>
    </dgm:pt>
    <dgm:pt modelId="{7D6D1559-0263-4AAD-B771-B50417FB88F7}" type="sibTrans" cxnId="{1DC37E63-3EB4-4F94-AC10-D42CDC198A7D}">
      <dgm:prSet/>
      <dgm:spPr/>
      <dgm:t>
        <a:bodyPr/>
        <a:lstStyle/>
        <a:p>
          <a:endParaRPr lang="pt-BR"/>
        </a:p>
      </dgm:t>
    </dgm:pt>
    <dgm:pt modelId="{C82DE363-D04A-4B9D-8E68-C76C9DB5EF02}">
      <dgm:prSet phldrT="[Texto]" custT="1"/>
      <dgm:spPr/>
      <dgm:t>
        <a:bodyPr/>
        <a:lstStyle/>
        <a:p>
          <a:r>
            <a:rPr lang="pt-BR" sz="1550" dirty="0">
              <a:latin typeface="Commissioner" panose="020B0604020202020204" charset="0"/>
            </a:rPr>
            <a:t>Meio Sociocultural</a:t>
          </a:r>
        </a:p>
      </dgm:t>
    </dgm:pt>
    <dgm:pt modelId="{7FAD96F8-E6E6-4706-99CD-A5D12C362C5B}" type="parTrans" cxnId="{D962CA92-AEF3-4FDE-B7BE-710A9604CB41}">
      <dgm:prSet/>
      <dgm:spPr/>
      <dgm:t>
        <a:bodyPr/>
        <a:lstStyle/>
        <a:p>
          <a:endParaRPr lang="pt-BR"/>
        </a:p>
      </dgm:t>
    </dgm:pt>
    <dgm:pt modelId="{D19124FD-728F-48B7-BFE8-5AB038780E22}" type="sibTrans" cxnId="{D962CA92-AEF3-4FDE-B7BE-710A9604CB41}">
      <dgm:prSet/>
      <dgm:spPr/>
      <dgm:t>
        <a:bodyPr/>
        <a:lstStyle/>
        <a:p>
          <a:endParaRPr lang="pt-BR"/>
        </a:p>
      </dgm:t>
    </dgm:pt>
    <dgm:pt modelId="{399D539F-625A-4B5E-BD42-EAAD5159C044}">
      <dgm:prSet phldrT="[Texto]" custT="1"/>
      <dgm:spPr/>
      <dgm:t>
        <a:bodyPr/>
        <a:lstStyle/>
        <a:p>
          <a:r>
            <a:rPr lang="pt-BR" sz="1600" dirty="0">
              <a:latin typeface="Commissioner" panose="020B0604020202020204" charset="0"/>
            </a:rPr>
            <a:t>Educação</a:t>
          </a:r>
        </a:p>
      </dgm:t>
    </dgm:pt>
    <dgm:pt modelId="{E4DE847E-7A10-4D07-A6BB-42E075B00B1C}" type="parTrans" cxnId="{880236F4-9FD1-4353-A089-2C56224CE29B}">
      <dgm:prSet/>
      <dgm:spPr/>
      <dgm:t>
        <a:bodyPr/>
        <a:lstStyle/>
        <a:p>
          <a:endParaRPr lang="pt-BR"/>
        </a:p>
      </dgm:t>
    </dgm:pt>
    <dgm:pt modelId="{CC7B42EB-E1F8-4B96-B2B0-6D030865A82E}" type="sibTrans" cxnId="{880236F4-9FD1-4353-A089-2C56224CE29B}">
      <dgm:prSet/>
      <dgm:spPr/>
      <dgm:t>
        <a:bodyPr/>
        <a:lstStyle/>
        <a:p>
          <a:endParaRPr lang="pt-BR"/>
        </a:p>
      </dgm:t>
    </dgm:pt>
    <dgm:pt modelId="{BA1B6C4F-2D06-400F-8E6D-71C4860705E2}" type="pres">
      <dgm:prSet presAssocID="{70EA308C-B080-4C35-A088-D585F7A7890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CBF984C-2C1B-4345-9EFD-2FDCAE9552D1}" type="pres">
      <dgm:prSet presAssocID="{7B93A3B3-2F7C-49F6-9E22-97276701A3B5}" presName="gear1" presStyleLbl="node1" presStyleIdx="0" presStyleCnt="3">
        <dgm:presLayoutVars>
          <dgm:chMax val="1"/>
          <dgm:bulletEnabled val="1"/>
        </dgm:presLayoutVars>
      </dgm:prSet>
      <dgm:spPr/>
    </dgm:pt>
    <dgm:pt modelId="{99B6E7C5-D2AF-400A-A5DA-98F89A269176}" type="pres">
      <dgm:prSet presAssocID="{7B93A3B3-2F7C-49F6-9E22-97276701A3B5}" presName="gear1srcNode" presStyleLbl="node1" presStyleIdx="0" presStyleCnt="3"/>
      <dgm:spPr/>
    </dgm:pt>
    <dgm:pt modelId="{FDCE352B-177A-4421-8979-9B93AF3577CA}" type="pres">
      <dgm:prSet presAssocID="{7B93A3B3-2F7C-49F6-9E22-97276701A3B5}" presName="gear1dstNode" presStyleLbl="node1" presStyleIdx="0" presStyleCnt="3"/>
      <dgm:spPr/>
    </dgm:pt>
    <dgm:pt modelId="{D9C24E47-2956-4C46-B909-1310334BE26A}" type="pres">
      <dgm:prSet presAssocID="{C82DE363-D04A-4B9D-8E68-C76C9DB5EF02}" presName="gear2" presStyleLbl="node1" presStyleIdx="1" presStyleCnt="3">
        <dgm:presLayoutVars>
          <dgm:chMax val="1"/>
          <dgm:bulletEnabled val="1"/>
        </dgm:presLayoutVars>
      </dgm:prSet>
      <dgm:spPr/>
    </dgm:pt>
    <dgm:pt modelId="{567DFFA0-8DC6-475C-BF5B-E46311EC4371}" type="pres">
      <dgm:prSet presAssocID="{C82DE363-D04A-4B9D-8E68-C76C9DB5EF02}" presName="gear2srcNode" presStyleLbl="node1" presStyleIdx="1" presStyleCnt="3"/>
      <dgm:spPr/>
    </dgm:pt>
    <dgm:pt modelId="{DF4D22F7-8F40-4F36-A1EC-606EB266E44A}" type="pres">
      <dgm:prSet presAssocID="{C82DE363-D04A-4B9D-8E68-C76C9DB5EF02}" presName="gear2dstNode" presStyleLbl="node1" presStyleIdx="1" presStyleCnt="3"/>
      <dgm:spPr/>
    </dgm:pt>
    <dgm:pt modelId="{70F2EDD4-3C1B-4A7F-A30B-B61FEA68E6C0}" type="pres">
      <dgm:prSet presAssocID="{399D539F-625A-4B5E-BD42-EAAD5159C044}" presName="gear3" presStyleLbl="node1" presStyleIdx="2" presStyleCnt="3" custScaleX="109394" custScaleY="110508"/>
      <dgm:spPr/>
    </dgm:pt>
    <dgm:pt modelId="{54405E86-2F49-42E5-8729-087C63DED3A3}" type="pres">
      <dgm:prSet presAssocID="{399D539F-625A-4B5E-BD42-EAAD5159C04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208696E-39F5-41D9-9E3F-18370555AEE0}" type="pres">
      <dgm:prSet presAssocID="{399D539F-625A-4B5E-BD42-EAAD5159C044}" presName="gear3srcNode" presStyleLbl="node1" presStyleIdx="2" presStyleCnt="3"/>
      <dgm:spPr/>
    </dgm:pt>
    <dgm:pt modelId="{DF5E79D8-9FE9-42E6-9F41-61A337C45375}" type="pres">
      <dgm:prSet presAssocID="{399D539F-625A-4B5E-BD42-EAAD5159C044}" presName="gear3dstNode" presStyleLbl="node1" presStyleIdx="2" presStyleCnt="3"/>
      <dgm:spPr/>
    </dgm:pt>
    <dgm:pt modelId="{BF13BDD8-2736-4C44-98F2-E33B7499EEF9}" type="pres">
      <dgm:prSet presAssocID="{7D6D1559-0263-4AAD-B771-B50417FB88F7}" presName="connector1" presStyleLbl="sibTrans2D1" presStyleIdx="0" presStyleCnt="3"/>
      <dgm:spPr/>
    </dgm:pt>
    <dgm:pt modelId="{EB3E894E-01FA-4793-BA00-26D6D170B4A7}" type="pres">
      <dgm:prSet presAssocID="{D19124FD-728F-48B7-BFE8-5AB038780E22}" presName="connector2" presStyleLbl="sibTrans2D1" presStyleIdx="1" presStyleCnt="3"/>
      <dgm:spPr/>
    </dgm:pt>
    <dgm:pt modelId="{3695B0C6-236E-4FDF-9FE9-A007CAB3A449}" type="pres">
      <dgm:prSet presAssocID="{CC7B42EB-E1F8-4B96-B2B0-6D030865A82E}" presName="connector3" presStyleLbl="sibTrans2D1" presStyleIdx="2" presStyleCnt="3"/>
      <dgm:spPr/>
    </dgm:pt>
  </dgm:ptLst>
  <dgm:cxnLst>
    <dgm:cxn modelId="{77522E05-E74B-4896-8E78-A5E8FF248DEC}" type="presOf" srcId="{D19124FD-728F-48B7-BFE8-5AB038780E22}" destId="{EB3E894E-01FA-4793-BA00-26D6D170B4A7}" srcOrd="0" destOrd="0" presId="urn:microsoft.com/office/officeart/2005/8/layout/gear1"/>
    <dgm:cxn modelId="{1F07AC29-6ECD-4091-9E38-B0A006360DCA}" type="presOf" srcId="{C82DE363-D04A-4B9D-8E68-C76C9DB5EF02}" destId="{D9C24E47-2956-4C46-B909-1310334BE26A}" srcOrd="0" destOrd="0" presId="urn:microsoft.com/office/officeart/2005/8/layout/gear1"/>
    <dgm:cxn modelId="{D5EE652F-CEF2-45B2-87DE-185F0B556EE7}" type="presOf" srcId="{399D539F-625A-4B5E-BD42-EAAD5159C044}" destId="{C208696E-39F5-41D9-9E3F-18370555AEE0}" srcOrd="2" destOrd="0" presId="urn:microsoft.com/office/officeart/2005/8/layout/gear1"/>
    <dgm:cxn modelId="{78A06C39-0C39-4BBB-86DA-B537D54E86CD}" type="presOf" srcId="{7D6D1559-0263-4AAD-B771-B50417FB88F7}" destId="{BF13BDD8-2736-4C44-98F2-E33B7499EEF9}" srcOrd="0" destOrd="0" presId="urn:microsoft.com/office/officeart/2005/8/layout/gear1"/>
    <dgm:cxn modelId="{12AE0E3A-1B9E-4E4B-8937-0790FCB7A5CC}" type="presOf" srcId="{7B93A3B3-2F7C-49F6-9E22-97276701A3B5}" destId="{FDCE352B-177A-4421-8979-9B93AF3577CA}" srcOrd="2" destOrd="0" presId="urn:microsoft.com/office/officeart/2005/8/layout/gear1"/>
    <dgm:cxn modelId="{1DC37E63-3EB4-4F94-AC10-D42CDC198A7D}" srcId="{70EA308C-B080-4C35-A088-D585F7A7890E}" destId="{7B93A3B3-2F7C-49F6-9E22-97276701A3B5}" srcOrd="0" destOrd="0" parTransId="{DB53F13A-94EB-4065-BAF4-6294E54710D5}" sibTransId="{7D6D1559-0263-4AAD-B771-B50417FB88F7}"/>
    <dgm:cxn modelId="{CCE49443-CFEF-46C4-9022-6AE545911020}" type="presOf" srcId="{C82DE363-D04A-4B9D-8E68-C76C9DB5EF02}" destId="{DF4D22F7-8F40-4F36-A1EC-606EB266E44A}" srcOrd="2" destOrd="0" presId="urn:microsoft.com/office/officeart/2005/8/layout/gear1"/>
    <dgm:cxn modelId="{0A713A6D-CB6F-4A33-955B-A73D0D33A1B5}" type="presOf" srcId="{7B93A3B3-2F7C-49F6-9E22-97276701A3B5}" destId="{99B6E7C5-D2AF-400A-A5DA-98F89A269176}" srcOrd="1" destOrd="0" presId="urn:microsoft.com/office/officeart/2005/8/layout/gear1"/>
    <dgm:cxn modelId="{F4989D4E-89C6-4CA0-ABFC-7FDFB2ED71B1}" type="presOf" srcId="{399D539F-625A-4B5E-BD42-EAAD5159C044}" destId="{54405E86-2F49-42E5-8729-087C63DED3A3}" srcOrd="1" destOrd="0" presId="urn:microsoft.com/office/officeart/2005/8/layout/gear1"/>
    <dgm:cxn modelId="{A151E270-EF20-460D-A599-9C6AFA36EF1B}" type="presOf" srcId="{399D539F-625A-4B5E-BD42-EAAD5159C044}" destId="{70F2EDD4-3C1B-4A7F-A30B-B61FEA68E6C0}" srcOrd="0" destOrd="0" presId="urn:microsoft.com/office/officeart/2005/8/layout/gear1"/>
    <dgm:cxn modelId="{612B0276-82C8-44A0-9074-13778E29EF2B}" type="presOf" srcId="{7B93A3B3-2F7C-49F6-9E22-97276701A3B5}" destId="{1CBF984C-2C1B-4345-9EFD-2FDCAE9552D1}" srcOrd="0" destOrd="0" presId="urn:microsoft.com/office/officeart/2005/8/layout/gear1"/>
    <dgm:cxn modelId="{D962CA92-AEF3-4FDE-B7BE-710A9604CB41}" srcId="{70EA308C-B080-4C35-A088-D585F7A7890E}" destId="{C82DE363-D04A-4B9D-8E68-C76C9DB5EF02}" srcOrd="1" destOrd="0" parTransId="{7FAD96F8-E6E6-4706-99CD-A5D12C362C5B}" sibTransId="{D19124FD-728F-48B7-BFE8-5AB038780E22}"/>
    <dgm:cxn modelId="{03F5E4B2-A7A4-46F5-9976-CA085AB95B05}" type="presOf" srcId="{C82DE363-D04A-4B9D-8E68-C76C9DB5EF02}" destId="{567DFFA0-8DC6-475C-BF5B-E46311EC4371}" srcOrd="1" destOrd="0" presId="urn:microsoft.com/office/officeart/2005/8/layout/gear1"/>
    <dgm:cxn modelId="{4ECCAFB7-F552-4C61-A01B-46C7855ACB2A}" type="presOf" srcId="{399D539F-625A-4B5E-BD42-EAAD5159C044}" destId="{DF5E79D8-9FE9-42E6-9F41-61A337C45375}" srcOrd="3" destOrd="0" presId="urn:microsoft.com/office/officeart/2005/8/layout/gear1"/>
    <dgm:cxn modelId="{32004EC4-86D3-4391-9A5E-9DD361BC4177}" type="presOf" srcId="{70EA308C-B080-4C35-A088-D585F7A7890E}" destId="{BA1B6C4F-2D06-400F-8E6D-71C4860705E2}" srcOrd="0" destOrd="0" presId="urn:microsoft.com/office/officeart/2005/8/layout/gear1"/>
    <dgm:cxn modelId="{880236F4-9FD1-4353-A089-2C56224CE29B}" srcId="{70EA308C-B080-4C35-A088-D585F7A7890E}" destId="{399D539F-625A-4B5E-BD42-EAAD5159C044}" srcOrd="2" destOrd="0" parTransId="{E4DE847E-7A10-4D07-A6BB-42E075B00B1C}" sibTransId="{CC7B42EB-E1F8-4B96-B2B0-6D030865A82E}"/>
    <dgm:cxn modelId="{9A077DFE-18DB-41B0-BB8F-25FFF7544F0C}" type="presOf" srcId="{CC7B42EB-E1F8-4B96-B2B0-6D030865A82E}" destId="{3695B0C6-236E-4FDF-9FE9-A007CAB3A449}" srcOrd="0" destOrd="0" presId="urn:microsoft.com/office/officeart/2005/8/layout/gear1"/>
    <dgm:cxn modelId="{21DDE0AA-6231-432F-A164-C7602EA54539}" type="presParOf" srcId="{BA1B6C4F-2D06-400F-8E6D-71C4860705E2}" destId="{1CBF984C-2C1B-4345-9EFD-2FDCAE9552D1}" srcOrd="0" destOrd="0" presId="urn:microsoft.com/office/officeart/2005/8/layout/gear1"/>
    <dgm:cxn modelId="{64222691-CF6D-4453-88A0-1C811E153F92}" type="presParOf" srcId="{BA1B6C4F-2D06-400F-8E6D-71C4860705E2}" destId="{99B6E7C5-D2AF-400A-A5DA-98F89A269176}" srcOrd="1" destOrd="0" presId="urn:microsoft.com/office/officeart/2005/8/layout/gear1"/>
    <dgm:cxn modelId="{ABC323E9-3BCE-4D47-B5DC-F46563E7852B}" type="presParOf" srcId="{BA1B6C4F-2D06-400F-8E6D-71C4860705E2}" destId="{FDCE352B-177A-4421-8979-9B93AF3577CA}" srcOrd="2" destOrd="0" presId="urn:microsoft.com/office/officeart/2005/8/layout/gear1"/>
    <dgm:cxn modelId="{9751B2CB-AA04-4F1B-98FF-BAC8E7DB514B}" type="presParOf" srcId="{BA1B6C4F-2D06-400F-8E6D-71C4860705E2}" destId="{D9C24E47-2956-4C46-B909-1310334BE26A}" srcOrd="3" destOrd="0" presId="urn:microsoft.com/office/officeart/2005/8/layout/gear1"/>
    <dgm:cxn modelId="{D63D2900-A796-46D6-A854-24EE5E37958B}" type="presParOf" srcId="{BA1B6C4F-2D06-400F-8E6D-71C4860705E2}" destId="{567DFFA0-8DC6-475C-BF5B-E46311EC4371}" srcOrd="4" destOrd="0" presId="urn:microsoft.com/office/officeart/2005/8/layout/gear1"/>
    <dgm:cxn modelId="{268E0391-1173-4898-A6FF-3C6003FDC154}" type="presParOf" srcId="{BA1B6C4F-2D06-400F-8E6D-71C4860705E2}" destId="{DF4D22F7-8F40-4F36-A1EC-606EB266E44A}" srcOrd="5" destOrd="0" presId="urn:microsoft.com/office/officeart/2005/8/layout/gear1"/>
    <dgm:cxn modelId="{299F2FA7-CB88-48F4-A3C0-20CF20BF4076}" type="presParOf" srcId="{BA1B6C4F-2D06-400F-8E6D-71C4860705E2}" destId="{70F2EDD4-3C1B-4A7F-A30B-B61FEA68E6C0}" srcOrd="6" destOrd="0" presId="urn:microsoft.com/office/officeart/2005/8/layout/gear1"/>
    <dgm:cxn modelId="{EF238691-5004-441B-B215-3E142E366D2E}" type="presParOf" srcId="{BA1B6C4F-2D06-400F-8E6D-71C4860705E2}" destId="{54405E86-2F49-42E5-8729-087C63DED3A3}" srcOrd="7" destOrd="0" presId="urn:microsoft.com/office/officeart/2005/8/layout/gear1"/>
    <dgm:cxn modelId="{22F12F31-6168-4DD3-A4AC-71D88EF38114}" type="presParOf" srcId="{BA1B6C4F-2D06-400F-8E6D-71C4860705E2}" destId="{C208696E-39F5-41D9-9E3F-18370555AEE0}" srcOrd="8" destOrd="0" presId="urn:microsoft.com/office/officeart/2005/8/layout/gear1"/>
    <dgm:cxn modelId="{0EB2EA06-9734-44DB-8697-7963E31B4DC9}" type="presParOf" srcId="{BA1B6C4F-2D06-400F-8E6D-71C4860705E2}" destId="{DF5E79D8-9FE9-42E6-9F41-61A337C45375}" srcOrd="9" destOrd="0" presId="urn:microsoft.com/office/officeart/2005/8/layout/gear1"/>
    <dgm:cxn modelId="{8A582D78-EF43-4358-932A-AA023CEA0391}" type="presParOf" srcId="{BA1B6C4F-2D06-400F-8E6D-71C4860705E2}" destId="{BF13BDD8-2736-4C44-98F2-E33B7499EEF9}" srcOrd="10" destOrd="0" presId="urn:microsoft.com/office/officeart/2005/8/layout/gear1"/>
    <dgm:cxn modelId="{99303B28-3FC0-4662-9210-8AA0F8E94338}" type="presParOf" srcId="{BA1B6C4F-2D06-400F-8E6D-71C4860705E2}" destId="{EB3E894E-01FA-4793-BA00-26D6D170B4A7}" srcOrd="11" destOrd="0" presId="urn:microsoft.com/office/officeart/2005/8/layout/gear1"/>
    <dgm:cxn modelId="{83441F12-796B-4022-8853-502064912297}" type="presParOf" srcId="{BA1B6C4F-2D06-400F-8E6D-71C4860705E2}" destId="{3695B0C6-236E-4FDF-9FE9-A007CAB3A44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424E38-9D88-4390-8D11-0FF18B96F95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DF9CD6B-884C-41A3-B3DB-FD85A4FA06DE}">
      <dgm:prSet phldrT="[Texto]" custT="1"/>
      <dgm:spPr/>
      <dgm:t>
        <a:bodyPr/>
        <a:lstStyle/>
        <a:p>
          <a:r>
            <a:rPr lang="pt-BR" sz="1400" dirty="0">
              <a:latin typeface="Commissioner" panose="020B0604020202020204" charset="0"/>
            </a:rPr>
            <a:t>Leitura de palavras </a:t>
          </a:r>
        </a:p>
        <a:p>
          <a:r>
            <a:rPr lang="pt-BR" sz="1400" dirty="0">
              <a:latin typeface="Commissioner" panose="020B0604020202020204" charset="0"/>
            </a:rPr>
            <a:t>(linguagem escrita)</a:t>
          </a:r>
        </a:p>
      </dgm:t>
    </dgm:pt>
    <dgm:pt modelId="{3EB347B3-AD03-427F-8A19-CFA6786A70AF}" type="parTrans" cxnId="{A4381CC4-DC1F-4103-970C-48C1E10E055D}">
      <dgm:prSet/>
      <dgm:spPr/>
      <dgm:t>
        <a:bodyPr/>
        <a:lstStyle/>
        <a:p>
          <a:endParaRPr lang="pt-BR" sz="1400">
            <a:latin typeface="Commissioner" panose="020B0604020202020204" charset="0"/>
          </a:endParaRPr>
        </a:p>
      </dgm:t>
    </dgm:pt>
    <dgm:pt modelId="{1EBD1428-20E5-4B3D-8EDC-BA505D49EB83}" type="sibTrans" cxnId="{A4381CC4-DC1F-4103-970C-48C1E10E055D}">
      <dgm:prSet/>
      <dgm:spPr/>
      <dgm:t>
        <a:bodyPr/>
        <a:lstStyle/>
        <a:p>
          <a:endParaRPr lang="pt-BR" sz="1400">
            <a:latin typeface="Commissioner" panose="020B0604020202020204" charset="0"/>
          </a:endParaRPr>
        </a:p>
      </dgm:t>
    </dgm:pt>
    <dgm:pt modelId="{211311DD-21A0-4909-8F28-1E93122998E1}">
      <dgm:prSet phldrT="[Texto]" custT="1"/>
      <dgm:spPr/>
      <dgm:t>
        <a:bodyPr/>
        <a:lstStyle/>
        <a:p>
          <a:r>
            <a:rPr lang="pt-BR" sz="1400" dirty="0">
              <a:latin typeface="Commissioner" panose="020B0604020202020204" charset="0"/>
            </a:rPr>
            <a:t>ativação da região </a:t>
          </a:r>
          <a:r>
            <a:rPr lang="pt-BR" sz="1400" dirty="0" err="1">
              <a:latin typeface="Commissioner" panose="020B0604020202020204" charset="0"/>
            </a:rPr>
            <a:t>occipito</a:t>
          </a:r>
          <a:r>
            <a:rPr lang="pt-BR" sz="1400" dirty="0">
              <a:latin typeface="Commissioner" panose="020B0604020202020204" charset="0"/>
            </a:rPr>
            <a:t>-temporal ventral esquerda</a:t>
          </a:r>
        </a:p>
        <a:p>
          <a:r>
            <a:rPr lang="pt-BR" sz="1400" dirty="0">
              <a:latin typeface="Commissioner" panose="020B0604020202020204" charset="0"/>
            </a:rPr>
            <a:t>(área da escrita)</a:t>
          </a:r>
        </a:p>
      </dgm:t>
    </dgm:pt>
    <dgm:pt modelId="{27457CC3-D807-4361-AC33-FD2319FACF4C}" type="parTrans" cxnId="{2B850358-8B04-40CE-987C-BAF4CD38D5CF}">
      <dgm:prSet/>
      <dgm:spPr/>
      <dgm:t>
        <a:bodyPr/>
        <a:lstStyle/>
        <a:p>
          <a:endParaRPr lang="pt-BR" sz="1400">
            <a:latin typeface="Commissioner" panose="020B0604020202020204" charset="0"/>
          </a:endParaRPr>
        </a:p>
      </dgm:t>
    </dgm:pt>
    <dgm:pt modelId="{922FDCDF-C436-40AC-9601-5DEAE934830F}" type="sibTrans" cxnId="{2B850358-8B04-40CE-987C-BAF4CD38D5CF}">
      <dgm:prSet/>
      <dgm:spPr/>
      <dgm:t>
        <a:bodyPr/>
        <a:lstStyle/>
        <a:p>
          <a:endParaRPr lang="pt-BR" sz="1400">
            <a:latin typeface="Commissioner" panose="020B0604020202020204" charset="0"/>
          </a:endParaRPr>
        </a:p>
      </dgm:t>
    </dgm:pt>
    <dgm:pt modelId="{920F9933-D80C-469B-855C-C2E0DFE050C4}">
      <dgm:prSet phldrT="[Texto]" custT="1"/>
      <dgm:spPr/>
      <dgm:t>
        <a:bodyPr/>
        <a:lstStyle/>
        <a:p>
          <a:r>
            <a:rPr lang="pt-BR" sz="1400" dirty="0">
              <a:latin typeface="Commissioner" panose="020B0604020202020204" charset="0"/>
            </a:rPr>
            <a:t>ativação de áreas vizinhas </a:t>
          </a:r>
        </a:p>
        <a:p>
          <a:r>
            <a:rPr lang="pt-BR" sz="1400" dirty="0">
              <a:latin typeface="Commissioner" panose="020B0604020202020204" charset="0"/>
            </a:rPr>
            <a:t>(área da linguagem oral)</a:t>
          </a:r>
        </a:p>
      </dgm:t>
    </dgm:pt>
    <dgm:pt modelId="{258B1C4E-3C2A-42DF-945E-0A655882CFD9}" type="parTrans" cxnId="{5CA51086-7612-4716-87C0-8B2C8A380137}">
      <dgm:prSet/>
      <dgm:spPr/>
      <dgm:t>
        <a:bodyPr/>
        <a:lstStyle/>
        <a:p>
          <a:endParaRPr lang="pt-BR" sz="1400">
            <a:latin typeface="Commissioner" panose="020B0604020202020204" charset="0"/>
          </a:endParaRPr>
        </a:p>
      </dgm:t>
    </dgm:pt>
    <dgm:pt modelId="{40B58A2B-A083-4CAD-9C86-33B1F9505789}" type="sibTrans" cxnId="{5CA51086-7612-4716-87C0-8B2C8A380137}">
      <dgm:prSet/>
      <dgm:spPr/>
      <dgm:t>
        <a:bodyPr/>
        <a:lstStyle/>
        <a:p>
          <a:endParaRPr lang="pt-BR" sz="1400">
            <a:latin typeface="Commissioner" panose="020B0604020202020204" charset="0"/>
          </a:endParaRPr>
        </a:p>
      </dgm:t>
    </dgm:pt>
    <dgm:pt modelId="{D181041E-DC9B-45D5-989A-A79D434FB283}" type="pres">
      <dgm:prSet presAssocID="{06424E38-9D88-4390-8D11-0FF18B96F9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3E1C3D-3422-4B14-80D0-3BBF3FA1AB7E}" type="pres">
      <dgm:prSet presAssocID="{1DF9CD6B-884C-41A3-B3DB-FD85A4FA06DE}" presName="hierRoot1" presStyleCnt="0">
        <dgm:presLayoutVars>
          <dgm:hierBranch val="init"/>
        </dgm:presLayoutVars>
      </dgm:prSet>
      <dgm:spPr/>
    </dgm:pt>
    <dgm:pt modelId="{F05EF438-688E-486A-A9C8-42785C2C0073}" type="pres">
      <dgm:prSet presAssocID="{1DF9CD6B-884C-41A3-B3DB-FD85A4FA06DE}" presName="rootComposite1" presStyleCnt="0"/>
      <dgm:spPr/>
    </dgm:pt>
    <dgm:pt modelId="{C268925A-3AFE-4ABF-8B9F-AB977D06CF09}" type="pres">
      <dgm:prSet presAssocID="{1DF9CD6B-884C-41A3-B3DB-FD85A4FA06DE}" presName="rootText1" presStyleLbl="node0" presStyleIdx="0" presStyleCnt="1" custScaleX="95237">
        <dgm:presLayoutVars>
          <dgm:chPref val="3"/>
        </dgm:presLayoutVars>
      </dgm:prSet>
      <dgm:spPr/>
    </dgm:pt>
    <dgm:pt modelId="{68248047-6CF9-494C-9B5A-029ED7EA750B}" type="pres">
      <dgm:prSet presAssocID="{1DF9CD6B-884C-41A3-B3DB-FD85A4FA06DE}" presName="rootConnector1" presStyleLbl="node1" presStyleIdx="0" presStyleCnt="0"/>
      <dgm:spPr/>
    </dgm:pt>
    <dgm:pt modelId="{36F74C43-6CC7-4F66-9AD2-F1B7A16D9BEA}" type="pres">
      <dgm:prSet presAssocID="{1DF9CD6B-884C-41A3-B3DB-FD85A4FA06DE}" presName="hierChild2" presStyleCnt="0"/>
      <dgm:spPr/>
    </dgm:pt>
    <dgm:pt modelId="{2EC59C3A-0D99-4809-915B-4B9B1002FEFF}" type="pres">
      <dgm:prSet presAssocID="{27457CC3-D807-4361-AC33-FD2319FACF4C}" presName="Name64" presStyleLbl="parChTrans1D2" presStyleIdx="0" presStyleCnt="2"/>
      <dgm:spPr/>
    </dgm:pt>
    <dgm:pt modelId="{11D4293A-5AE5-47C6-B30F-74A3902C2512}" type="pres">
      <dgm:prSet presAssocID="{211311DD-21A0-4909-8F28-1E93122998E1}" presName="hierRoot2" presStyleCnt="0">
        <dgm:presLayoutVars>
          <dgm:hierBranch val="init"/>
        </dgm:presLayoutVars>
      </dgm:prSet>
      <dgm:spPr/>
    </dgm:pt>
    <dgm:pt modelId="{C093E066-FD97-4EE0-82E1-2FA86BC9936C}" type="pres">
      <dgm:prSet presAssocID="{211311DD-21A0-4909-8F28-1E93122998E1}" presName="rootComposite" presStyleCnt="0"/>
      <dgm:spPr/>
    </dgm:pt>
    <dgm:pt modelId="{5C50D843-8D06-4602-9FEB-ACA56D032E32}" type="pres">
      <dgm:prSet presAssocID="{211311DD-21A0-4909-8F28-1E93122998E1}" presName="rootText" presStyleLbl="node2" presStyleIdx="0" presStyleCnt="2" custScaleY="140799">
        <dgm:presLayoutVars>
          <dgm:chPref val="3"/>
        </dgm:presLayoutVars>
      </dgm:prSet>
      <dgm:spPr/>
    </dgm:pt>
    <dgm:pt modelId="{5395E390-D373-4C8D-BC5F-4169B20B1D9A}" type="pres">
      <dgm:prSet presAssocID="{211311DD-21A0-4909-8F28-1E93122998E1}" presName="rootConnector" presStyleLbl="node2" presStyleIdx="0" presStyleCnt="2"/>
      <dgm:spPr/>
    </dgm:pt>
    <dgm:pt modelId="{7E5F4041-A04D-46DF-9A58-9083A153891A}" type="pres">
      <dgm:prSet presAssocID="{211311DD-21A0-4909-8F28-1E93122998E1}" presName="hierChild4" presStyleCnt="0"/>
      <dgm:spPr/>
    </dgm:pt>
    <dgm:pt modelId="{E3C4DC66-C649-44F7-8977-3D8E38CFAD2C}" type="pres">
      <dgm:prSet presAssocID="{211311DD-21A0-4909-8F28-1E93122998E1}" presName="hierChild5" presStyleCnt="0"/>
      <dgm:spPr/>
    </dgm:pt>
    <dgm:pt modelId="{85C07694-F729-4B16-A924-238DC28F8600}" type="pres">
      <dgm:prSet presAssocID="{258B1C4E-3C2A-42DF-945E-0A655882CFD9}" presName="Name64" presStyleLbl="parChTrans1D2" presStyleIdx="1" presStyleCnt="2"/>
      <dgm:spPr/>
    </dgm:pt>
    <dgm:pt modelId="{5E9918C9-F8D3-43B8-B383-C0AB9FB197FB}" type="pres">
      <dgm:prSet presAssocID="{920F9933-D80C-469B-855C-C2E0DFE050C4}" presName="hierRoot2" presStyleCnt="0">
        <dgm:presLayoutVars>
          <dgm:hierBranch val="init"/>
        </dgm:presLayoutVars>
      </dgm:prSet>
      <dgm:spPr/>
    </dgm:pt>
    <dgm:pt modelId="{42F26740-5B34-4C5B-8437-77A82EB8D772}" type="pres">
      <dgm:prSet presAssocID="{920F9933-D80C-469B-855C-C2E0DFE050C4}" presName="rootComposite" presStyleCnt="0"/>
      <dgm:spPr/>
    </dgm:pt>
    <dgm:pt modelId="{1E346841-4D21-48FA-8010-B3B9E852FB92}" type="pres">
      <dgm:prSet presAssocID="{920F9933-D80C-469B-855C-C2E0DFE050C4}" presName="rootText" presStyleLbl="node2" presStyleIdx="1" presStyleCnt="2" custScaleY="129711">
        <dgm:presLayoutVars>
          <dgm:chPref val="3"/>
        </dgm:presLayoutVars>
      </dgm:prSet>
      <dgm:spPr/>
    </dgm:pt>
    <dgm:pt modelId="{E09F74FC-B748-42CD-94EA-5195E9417D97}" type="pres">
      <dgm:prSet presAssocID="{920F9933-D80C-469B-855C-C2E0DFE050C4}" presName="rootConnector" presStyleLbl="node2" presStyleIdx="1" presStyleCnt="2"/>
      <dgm:spPr/>
    </dgm:pt>
    <dgm:pt modelId="{23580E34-1CC8-4391-B032-D466C9CE90D3}" type="pres">
      <dgm:prSet presAssocID="{920F9933-D80C-469B-855C-C2E0DFE050C4}" presName="hierChild4" presStyleCnt="0"/>
      <dgm:spPr/>
    </dgm:pt>
    <dgm:pt modelId="{6673A498-2B66-46B6-8119-25EDB5759B2C}" type="pres">
      <dgm:prSet presAssocID="{920F9933-D80C-469B-855C-C2E0DFE050C4}" presName="hierChild5" presStyleCnt="0"/>
      <dgm:spPr/>
    </dgm:pt>
    <dgm:pt modelId="{F257B1C2-4A77-4C28-8138-727A0D6DDBDA}" type="pres">
      <dgm:prSet presAssocID="{1DF9CD6B-884C-41A3-B3DB-FD85A4FA06DE}" presName="hierChild3" presStyleCnt="0"/>
      <dgm:spPr/>
    </dgm:pt>
  </dgm:ptLst>
  <dgm:cxnLst>
    <dgm:cxn modelId="{3F741303-8792-44C3-AA59-82BDBEB8E6F3}" type="presOf" srcId="{920F9933-D80C-469B-855C-C2E0DFE050C4}" destId="{1E346841-4D21-48FA-8010-B3B9E852FB92}" srcOrd="0" destOrd="0" presId="urn:microsoft.com/office/officeart/2009/3/layout/HorizontalOrganizationChart"/>
    <dgm:cxn modelId="{63294A0A-904F-4BAA-AAEA-58C0A71D63A1}" type="presOf" srcId="{211311DD-21A0-4909-8F28-1E93122998E1}" destId="{5C50D843-8D06-4602-9FEB-ACA56D032E32}" srcOrd="0" destOrd="0" presId="urn:microsoft.com/office/officeart/2009/3/layout/HorizontalOrganizationChart"/>
    <dgm:cxn modelId="{CFC2B719-D5C0-447C-9A36-061ED10BC4E6}" type="presOf" srcId="{27457CC3-D807-4361-AC33-FD2319FACF4C}" destId="{2EC59C3A-0D99-4809-915B-4B9B1002FEFF}" srcOrd="0" destOrd="0" presId="urn:microsoft.com/office/officeart/2009/3/layout/HorizontalOrganizationChart"/>
    <dgm:cxn modelId="{283DF667-A984-4354-93CC-D5B7E010C94A}" type="presOf" srcId="{258B1C4E-3C2A-42DF-945E-0A655882CFD9}" destId="{85C07694-F729-4B16-A924-238DC28F8600}" srcOrd="0" destOrd="0" presId="urn:microsoft.com/office/officeart/2009/3/layout/HorizontalOrganizationChart"/>
    <dgm:cxn modelId="{DE1B3B6D-7F0A-478F-A74B-2F3F7033E59F}" type="presOf" srcId="{06424E38-9D88-4390-8D11-0FF18B96F953}" destId="{D181041E-DC9B-45D5-989A-A79D434FB283}" srcOrd="0" destOrd="0" presId="urn:microsoft.com/office/officeart/2009/3/layout/HorizontalOrganizationChart"/>
    <dgm:cxn modelId="{2B850358-8B04-40CE-987C-BAF4CD38D5CF}" srcId="{1DF9CD6B-884C-41A3-B3DB-FD85A4FA06DE}" destId="{211311DD-21A0-4909-8F28-1E93122998E1}" srcOrd="0" destOrd="0" parTransId="{27457CC3-D807-4361-AC33-FD2319FACF4C}" sibTransId="{922FDCDF-C436-40AC-9601-5DEAE934830F}"/>
    <dgm:cxn modelId="{5CA51086-7612-4716-87C0-8B2C8A380137}" srcId="{1DF9CD6B-884C-41A3-B3DB-FD85A4FA06DE}" destId="{920F9933-D80C-469B-855C-C2E0DFE050C4}" srcOrd="1" destOrd="0" parTransId="{258B1C4E-3C2A-42DF-945E-0A655882CFD9}" sibTransId="{40B58A2B-A083-4CAD-9C86-33B1F9505789}"/>
    <dgm:cxn modelId="{871BCFA4-E02F-4510-9D42-3872FC015367}" type="presOf" srcId="{920F9933-D80C-469B-855C-C2E0DFE050C4}" destId="{E09F74FC-B748-42CD-94EA-5195E9417D97}" srcOrd="1" destOrd="0" presId="urn:microsoft.com/office/officeart/2009/3/layout/HorizontalOrganizationChart"/>
    <dgm:cxn modelId="{E6E5F3A7-7BA8-404A-A911-E3C24B422187}" type="presOf" srcId="{1DF9CD6B-884C-41A3-B3DB-FD85A4FA06DE}" destId="{C268925A-3AFE-4ABF-8B9F-AB977D06CF09}" srcOrd="0" destOrd="0" presId="urn:microsoft.com/office/officeart/2009/3/layout/HorizontalOrganizationChart"/>
    <dgm:cxn modelId="{0F4F10B6-FE05-49C7-B8BA-F0989D6C33E9}" type="presOf" srcId="{1DF9CD6B-884C-41A3-B3DB-FD85A4FA06DE}" destId="{68248047-6CF9-494C-9B5A-029ED7EA750B}" srcOrd="1" destOrd="0" presId="urn:microsoft.com/office/officeart/2009/3/layout/HorizontalOrganizationChart"/>
    <dgm:cxn modelId="{A4381CC4-DC1F-4103-970C-48C1E10E055D}" srcId="{06424E38-9D88-4390-8D11-0FF18B96F953}" destId="{1DF9CD6B-884C-41A3-B3DB-FD85A4FA06DE}" srcOrd="0" destOrd="0" parTransId="{3EB347B3-AD03-427F-8A19-CFA6786A70AF}" sibTransId="{1EBD1428-20E5-4B3D-8EDC-BA505D49EB83}"/>
    <dgm:cxn modelId="{59E12FF1-E232-4111-81DF-F15BB86BB12D}" type="presOf" srcId="{211311DD-21A0-4909-8F28-1E93122998E1}" destId="{5395E390-D373-4C8D-BC5F-4169B20B1D9A}" srcOrd="1" destOrd="0" presId="urn:microsoft.com/office/officeart/2009/3/layout/HorizontalOrganizationChart"/>
    <dgm:cxn modelId="{F47F4387-6275-4C58-A4C8-2FCDBF360581}" type="presParOf" srcId="{D181041E-DC9B-45D5-989A-A79D434FB283}" destId="{743E1C3D-3422-4B14-80D0-3BBF3FA1AB7E}" srcOrd="0" destOrd="0" presId="urn:microsoft.com/office/officeart/2009/3/layout/HorizontalOrganizationChart"/>
    <dgm:cxn modelId="{4654AB17-486A-4551-ADC3-4484D7A8B477}" type="presParOf" srcId="{743E1C3D-3422-4B14-80D0-3BBF3FA1AB7E}" destId="{F05EF438-688E-486A-A9C8-42785C2C0073}" srcOrd="0" destOrd="0" presId="urn:microsoft.com/office/officeart/2009/3/layout/HorizontalOrganizationChart"/>
    <dgm:cxn modelId="{10AA427A-3E3A-45FC-8AC1-57E89D918B58}" type="presParOf" srcId="{F05EF438-688E-486A-A9C8-42785C2C0073}" destId="{C268925A-3AFE-4ABF-8B9F-AB977D06CF09}" srcOrd="0" destOrd="0" presId="urn:microsoft.com/office/officeart/2009/3/layout/HorizontalOrganizationChart"/>
    <dgm:cxn modelId="{12F7076B-CBAC-4FA2-8454-7D4773BB57F2}" type="presParOf" srcId="{F05EF438-688E-486A-A9C8-42785C2C0073}" destId="{68248047-6CF9-494C-9B5A-029ED7EA750B}" srcOrd="1" destOrd="0" presId="urn:microsoft.com/office/officeart/2009/3/layout/HorizontalOrganizationChart"/>
    <dgm:cxn modelId="{68E349F4-E0D3-4390-8C63-F667298ECD83}" type="presParOf" srcId="{743E1C3D-3422-4B14-80D0-3BBF3FA1AB7E}" destId="{36F74C43-6CC7-4F66-9AD2-F1B7A16D9BEA}" srcOrd="1" destOrd="0" presId="urn:microsoft.com/office/officeart/2009/3/layout/HorizontalOrganizationChart"/>
    <dgm:cxn modelId="{FEA1E3BC-724C-43CB-9A9D-107CF30E4B1E}" type="presParOf" srcId="{36F74C43-6CC7-4F66-9AD2-F1B7A16D9BEA}" destId="{2EC59C3A-0D99-4809-915B-4B9B1002FEFF}" srcOrd="0" destOrd="0" presId="urn:microsoft.com/office/officeart/2009/3/layout/HorizontalOrganizationChart"/>
    <dgm:cxn modelId="{E88C0DEC-E321-4EE4-A8CF-4A02083CDEC2}" type="presParOf" srcId="{36F74C43-6CC7-4F66-9AD2-F1B7A16D9BEA}" destId="{11D4293A-5AE5-47C6-B30F-74A3902C2512}" srcOrd="1" destOrd="0" presId="urn:microsoft.com/office/officeart/2009/3/layout/HorizontalOrganizationChart"/>
    <dgm:cxn modelId="{A6222FB2-F845-4CE1-BDE1-75CA788C536C}" type="presParOf" srcId="{11D4293A-5AE5-47C6-B30F-74A3902C2512}" destId="{C093E066-FD97-4EE0-82E1-2FA86BC9936C}" srcOrd="0" destOrd="0" presId="urn:microsoft.com/office/officeart/2009/3/layout/HorizontalOrganizationChart"/>
    <dgm:cxn modelId="{9A60FFEC-DA96-419E-AB2C-750AAFD1524C}" type="presParOf" srcId="{C093E066-FD97-4EE0-82E1-2FA86BC9936C}" destId="{5C50D843-8D06-4602-9FEB-ACA56D032E32}" srcOrd="0" destOrd="0" presId="urn:microsoft.com/office/officeart/2009/3/layout/HorizontalOrganizationChart"/>
    <dgm:cxn modelId="{B7B4D43D-1939-4520-B631-CCB7C3D6826D}" type="presParOf" srcId="{C093E066-FD97-4EE0-82E1-2FA86BC9936C}" destId="{5395E390-D373-4C8D-BC5F-4169B20B1D9A}" srcOrd="1" destOrd="0" presId="urn:microsoft.com/office/officeart/2009/3/layout/HorizontalOrganizationChart"/>
    <dgm:cxn modelId="{04E69F04-3BD5-4068-8993-2C2451B3B9FC}" type="presParOf" srcId="{11D4293A-5AE5-47C6-B30F-74A3902C2512}" destId="{7E5F4041-A04D-46DF-9A58-9083A153891A}" srcOrd="1" destOrd="0" presId="urn:microsoft.com/office/officeart/2009/3/layout/HorizontalOrganizationChart"/>
    <dgm:cxn modelId="{FB84B3F9-D6F3-47C6-8C1A-00BD9C2B9E49}" type="presParOf" srcId="{11D4293A-5AE5-47C6-B30F-74A3902C2512}" destId="{E3C4DC66-C649-44F7-8977-3D8E38CFAD2C}" srcOrd="2" destOrd="0" presId="urn:microsoft.com/office/officeart/2009/3/layout/HorizontalOrganizationChart"/>
    <dgm:cxn modelId="{94E31409-A05C-480D-BC1E-E80E5486F2FB}" type="presParOf" srcId="{36F74C43-6CC7-4F66-9AD2-F1B7A16D9BEA}" destId="{85C07694-F729-4B16-A924-238DC28F8600}" srcOrd="2" destOrd="0" presId="urn:microsoft.com/office/officeart/2009/3/layout/HorizontalOrganizationChart"/>
    <dgm:cxn modelId="{10EA96B9-1B56-4316-98F1-F7A706039112}" type="presParOf" srcId="{36F74C43-6CC7-4F66-9AD2-F1B7A16D9BEA}" destId="{5E9918C9-F8D3-43B8-B383-C0AB9FB197FB}" srcOrd="3" destOrd="0" presId="urn:microsoft.com/office/officeart/2009/3/layout/HorizontalOrganizationChart"/>
    <dgm:cxn modelId="{9F44FF2D-B5E2-455D-AA10-70FE3C22E3C3}" type="presParOf" srcId="{5E9918C9-F8D3-43B8-B383-C0AB9FB197FB}" destId="{42F26740-5B34-4C5B-8437-77A82EB8D772}" srcOrd="0" destOrd="0" presId="urn:microsoft.com/office/officeart/2009/3/layout/HorizontalOrganizationChart"/>
    <dgm:cxn modelId="{2C1BD4AE-1347-4F04-A30B-F9F17DB1D607}" type="presParOf" srcId="{42F26740-5B34-4C5B-8437-77A82EB8D772}" destId="{1E346841-4D21-48FA-8010-B3B9E852FB92}" srcOrd="0" destOrd="0" presId="urn:microsoft.com/office/officeart/2009/3/layout/HorizontalOrganizationChart"/>
    <dgm:cxn modelId="{447AAE99-60B3-406B-A310-47F6F5FC2F0A}" type="presParOf" srcId="{42F26740-5B34-4C5B-8437-77A82EB8D772}" destId="{E09F74FC-B748-42CD-94EA-5195E9417D97}" srcOrd="1" destOrd="0" presId="urn:microsoft.com/office/officeart/2009/3/layout/HorizontalOrganizationChart"/>
    <dgm:cxn modelId="{7A4CC850-75C1-4BBB-A86E-2EAFC26D0B70}" type="presParOf" srcId="{5E9918C9-F8D3-43B8-B383-C0AB9FB197FB}" destId="{23580E34-1CC8-4391-B032-D466C9CE90D3}" srcOrd="1" destOrd="0" presId="urn:microsoft.com/office/officeart/2009/3/layout/HorizontalOrganizationChart"/>
    <dgm:cxn modelId="{EA87BF71-CD82-4E58-83A2-E2FD538D9EE1}" type="presParOf" srcId="{5E9918C9-F8D3-43B8-B383-C0AB9FB197FB}" destId="{6673A498-2B66-46B6-8119-25EDB5759B2C}" srcOrd="2" destOrd="0" presId="urn:microsoft.com/office/officeart/2009/3/layout/HorizontalOrganizationChart"/>
    <dgm:cxn modelId="{14836016-3EFF-40A6-A80E-F332C9158142}" type="presParOf" srcId="{743E1C3D-3422-4B14-80D0-3BBF3FA1AB7E}" destId="{F257B1C2-4A77-4C28-8138-727A0D6DDBD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424E38-9D88-4390-8D11-0FF18B96F95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1DF9CD6B-884C-41A3-B3DB-FD85A4FA06DE}">
      <dgm:prSet phldrT="[Texto]" custT="1"/>
      <dgm:spPr/>
      <dgm:t>
        <a:bodyPr/>
        <a:lstStyle/>
        <a:p>
          <a:r>
            <a:rPr lang="pt-BR" sz="1400" dirty="0">
              <a:latin typeface="Commissioner" panose="020B0604020202020204" charset="0"/>
            </a:rPr>
            <a:t>Palavra ouvida</a:t>
          </a:r>
        </a:p>
        <a:p>
          <a:r>
            <a:rPr lang="pt-BR" sz="1400" dirty="0">
              <a:latin typeface="Commissioner" panose="020B0604020202020204" charset="0"/>
            </a:rPr>
            <a:t> (linguagem oral)</a:t>
          </a:r>
        </a:p>
      </dgm:t>
    </dgm:pt>
    <dgm:pt modelId="{3EB347B3-AD03-427F-8A19-CFA6786A70AF}" type="parTrans" cxnId="{A4381CC4-DC1F-4103-970C-48C1E10E055D}">
      <dgm:prSet/>
      <dgm:spPr/>
      <dgm:t>
        <a:bodyPr/>
        <a:lstStyle/>
        <a:p>
          <a:endParaRPr lang="pt-BR" sz="1400">
            <a:latin typeface="Commissioner" panose="020B0604020202020204" charset="0"/>
          </a:endParaRPr>
        </a:p>
      </dgm:t>
    </dgm:pt>
    <dgm:pt modelId="{1EBD1428-20E5-4B3D-8EDC-BA505D49EB83}" type="sibTrans" cxnId="{A4381CC4-DC1F-4103-970C-48C1E10E055D}">
      <dgm:prSet/>
      <dgm:spPr/>
      <dgm:t>
        <a:bodyPr/>
        <a:lstStyle/>
        <a:p>
          <a:endParaRPr lang="pt-BR" sz="1400">
            <a:latin typeface="Commissioner" panose="020B0604020202020204" charset="0"/>
          </a:endParaRPr>
        </a:p>
      </dgm:t>
    </dgm:pt>
    <dgm:pt modelId="{211311DD-21A0-4909-8F28-1E93122998E1}">
      <dgm:prSet phldrT="[Texto]" custT="1"/>
      <dgm:spPr/>
      <dgm:t>
        <a:bodyPr/>
        <a:lstStyle/>
        <a:p>
          <a:r>
            <a:rPr lang="pt-BR" sz="1400" dirty="0">
              <a:latin typeface="Commissioner" panose="020B0604020202020204" charset="0"/>
            </a:rPr>
            <a:t>ativação somente das áreas da linguagem oral (região frontal inferior e região temporal anterior esquerda)</a:t>
          </a:r>
        </a:p>
      </dgm:t>
    </dgm:pt>
    <dgm:pt modelId="{27457CC3-D807-4361-AC33-FD2319FACF4C}" type="parTrans" cxnId="{2B850358-8B04-40CE-987C-BAF4CD38D5CF}">
      <dgm:prSet/>
      <dgm:spPr/>
      <dgm:t>
        <a:bodyPr/>
        <a:lstStyle/>
        <a:p>
          <a:endParaRPr lang="pt-BR" sz="1400">
            <a:latin typeface="Commissioner" panose="020B0604020202020204" charset="0"/>
          </a:endParaRPr>
        </a:p>
      </dgm:t>
    </dgm:pt>
    <dgm:pt modelId="{922FDCDF-C436-40AC-9601-5DEAE934830F}" type="sibTrans" cxnId="{2B850358-8B04-40CE-987C-BAF4CD38D5CF}">
      <dgm:prSet/>
      <dgm:spPr/>
      <dgm:t>
        <a:bodyPr/>
        <a:lstStyle/>
        <a:p>
          <a:endParaRPr lang="pt-BR" sz="1400">
            <a:latin typeface="Commissioner" panose="020B0604020202020204" charset="0"/>
          </a:endParaRPr>
        </a:p>
      </dgm:t>
    </dgm:pt>
    <dgm:pt modelId="{D181041E-DC9B-45D5-989A-A79D434FB283}" type="pres">
      <dgm:prSet presAssocID="{06424E38-9D88-4390-8D11-0FF18B96F9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3E1C3D-3422-4B14-80D0-3BBF3FA1AB7E}" type="pres">
      <dgm:prSet presAssocID="{1DF9CD6B-884C-41A3-B3DB-FD85A4FA06DE}" presName="hierRoot1" presStyleCnt="0">
        <dgm:presLayoutVars>
          <dgm:hierBranch val="init"/>
        </dgm:presLayoutVars>
      </dgm:prSet>
      <dgm:spPr/>
    </dgm:pt>
    <dgm:pt modelId="{F05EF438-688E-486A-A9C8-42785C2C0073}" type="pres">
      <dgm:prSet presAssocID="{1DF9CD6B-884C-41A3-B3DB-FD85A4FA06DE}" presName="rootComposite1" presStyleCnt="0"/>
      <dgm:spPr/>
    </dgm:pt>
    <dgm:pt modelId="{C268925A-3AFE-4ABF-8B9F-AB977D06CF09}" type="pres">
      <dgm:prSet presAssocID="{1DF9CD6B-884C-41A3-B3DB-FD85A4FA06DE}" presName="rootText1" presStyleLbl="node0" presStyleIdx="0" presStyleCnt="1" custScaleX="60325" custScaleY="74183">
        <dgm:presLayoutVars>
          <dgm:chPref val="3"/>
        </dgm:presLayoutVars>
      </dgm:prSet>
      <dgm:spPr/>
    </dgm:pt>
    <dgm:pt modelId="{68248047-6CF9-494C-9B5A-029ED7EA750B}" type="pres">
      <dgm:prSet presAssocID="{1DF9CD6B-884C-41A3-B3DB-FD85A4FA06DE}" presName="rootConnector1" presStyleLbl="node1" presStyleIdx="0" presStyleCnt="0"/>
      <dgm:spPr/>
    </dgm:pt>
    <dgm:pt modelId="{36F74C43-6CC7-4F66-9AD2-F1B7A16D9BEA}" type="pres">
      <dgm:prSet presAssocID="{1DF9CD6B-884C-41A3-B3DB-FD85A4FA06DE}" presName="hierChild2" presStyleCnt="0"/>
      <dgm:spPr/>
    </dgm:pt>
    <dgm:pt modelId="{2EC59C3A-0D99-4809-915B-4B9B1002FEFF}" type="pres">
      <dgm:prSet presAssocID="{27457CC3-D807-4361-AC33-FD2319FACF4C}" presName="Name64" presStyleLbl="parChTrans1D2" presStyleIdx="0" presStyleCnt="1"/>
      <dgm:spPr/>
    </dgm:pt>
    <dgm:pt modelId="{11D4293A-5AE5-47C6-B30F-74A3902C2512}" type="pres">
      <dgm:prSet presAssocID="{211311DD-21A0-4909-8F28-1E93122998E1}" presName="hierRoot2" presStyleCnt="0">
        <dgm:presLayoutVars>
          <dgm:hierBranch val="init"/>
        </dgm:presLayoutVars>
      </dgm:prSet>
      <dgm:spPr/>
    </dgm:pt>
    <dgm:pt modelId="{C093E066-FD97-4EE0-82E1-2FA86BC9936C}" type="pres">
      <dgm:prSet presAssocID="{211311DD-21A0-4909-8F28-1E93122998E1}" presName="rootComposite" presStyleCnt="0"/>
      <dgm:spPr/>
    </dgm:pt>
    <dgm:pt modelId="{5C50D843-8D06-4602-9FEB-ACA56D032E32}" type="pres">
      <dgm:prSet presAssocID="{211311DD-21A0-4909-8F28-1E93122998E1}" presName="rootText" presStyleLbl="node2" presStyleIdx="0" presStyleCnt="1" custScaleX="102850" custScaleY="123637">
        <dgm:presLayoutVars>
          <dgm:chPref val="3"/>
        </dgm:presLayoutVars>
      </dgm:prSet>
      <dgm:spPr/>
    </dgm:pt>
    <dgm:pt modelId="{5395E390-D373-4C8D-BC5F-4169B20B1D9A}" type="pres">
      <dgm:prSet presAssocID="{211311DD-21A0-4909-8F28-1E93122998E1}" presName="rootConnector" presStyleLbl="node2" presStyleIdx="0" presStyleCnt="1"/>
      <dgm:spPr/>
    </dgm:pt>
    <dgm:pt modelId="{7E5F4041-A04D-46DF-9A58-9083A153891A}" type="pres">
      <dgm:prSet presAssocID="{211311DD-21A0-4909-8F28-1E93122998E1}" presName="hierChild4" presStyleCnt="0"/>
      <dgm:spPr/>
    </dgm:pt>
    <dgm:pt modelId="{E3C4DC66-C649-44F7-8977-3D8E38CFAD2C}" type="pres">
      <dgm:prSet presAssocID="{211311DD-21A0-4909-8F28-1E93122998E1}" presName="hierChild5" presStyleCnt="0"/>
      <dgm:spPr/>
    </dgm:pt>
    <dgm:pt modelId="{F257B1C2-4A77-4C28-8138-727A0D6DDBDA}" type="pres">
      <dgm:prSet presAssocID="{1DF9CD6B-884C-41A3-B3DB-FD85A4FA06DE}" presName="hierChild3" presStyleCnt="0"/>
      <dgm:spPr/>
    </dgm:pt>
  </dgm:ptLst>
  <dgm:cxnLst>
    <dgm:cxn modelId="{E1230928-7C18-40AC-B923-3B6DC7E53DB1}" type="presOf" srcId="{27457CC3-D807-4361-AC33-FD2319FACF4C}" destId="{2EC59C3A-0D99-4809-915B-4B9B1002FEFF}" srcOrd="0" destOrd="0" presId="urn:microsoft.com/office/officeart/2009/3/layout/HorizontalOrganizationChart"/>
    <dgm:cxn modelId="{C7CFD060-5816-42A8-87BB-041844A7F2BA}" type="presOf" srcId="{1DF9CD6B-884C-41A3-B3DB-FD85A4FA06DE}" destId="{C268925A-3AFE-4ABF-8B9F-AB977D06CF09}" srcOrd="0" destOrd="0" presId="urn:microsoft.com/office/officeart/2009/3/layout/HorizontalOrganizationChart"/>
    <dgm:cxn modelId="{C2051A45-E5FA-457E-B0F5-6FA0B3C550CB}" type="presOf" srcId="{211311DD-21A0-4909-8F28-1E93122998E1}" destId="{5395E390-D373-4C8D-BC5F-4169B20B1D9A}" srcOrd="1" destOrd="0" presId="urn:microsoft.com/office/officeart/2009/3/layout/HorizontalOrganizationChart"/>
    <dgm:cxn modelId="{2B850358-8B04-40CE-987C-BAF4CD38D5CF}" srcId="{1DF9CD6B-884C-41A3-B3DB-FD85A4FA06DE}" destId="{211311DD-21A0-4909-8F28-1E93122998E1}" srcOrd="0" destOrd="0" parTransId="{27457CC3-D807-4361-AC33-FD2319FACF4C}" sibTransId="{922FDCDF-C436-40AC-9601-5DEAE934830F}"/>
    <dgm:cxn modelId="{8829549C-2B11-4B5E-BD32-D5E3615AF59C}" type="presOf" srcId="{211311DD-21A0-4909-8F28-1E93122998E1}" destId="{5C50D843-8D06-4602-9FEB-ACA56D032E32}" srcOrd="0" destOrd="0" presId="urn:microsoft.com/office/officeart/2009/3/layout/HorizontalOrganizationChart"/>
    <dgm:cxn modelId="{1DE84FBC-2392-4414-ACE4-354A439DF246}" type="presOf" srcId="{06424E38-9D88-4390-8D11-0FF18B96F953}" destId="{D181041E-DC9B-45D5-989A-A79D434FB283}" srcOrd="0" destOrd="0" presId="urn:microsoft.com/office/officeart/2009/3/layout/HorizontalOrganizationChart"/>
    <dgm:cxn modelId="{A4381CC4-DC1F-4103-970C-48C1E10E055D}" srcId="{06424E38-9D88-4390-8D11-0FF18B96F953}" destId="{1DF9CD6B-884C-41A3-B3DB-FD85A4FA06DE}" srcOrd="0" destOrd="0" parTransId="{3EB347B3-AD03-427F-8A19-CFA6786A70AF}" sibTransId="{1EBD1428-20E5-4B3D-8EDC-BA505D49EB83}"/>
    <dgm:cxn modelId="{18E983E2-182C-4BB2-B309-C4AF7D25A2B0}" type="presOf" srcId="{1DF9CD6B-884C-41A3-B3DB-FD85A4FA06DE}" destId="{68248047-6CF9-494C-9B5A-029ED7EA750B}" srcOrd="1" destOrd="0" presId="urn:microsoft.com/office/officeart/2009/3/layout/HorizontalOrganizationChart"/>
    <dgm:cxn modelId="{C54F6369-6731-4C74-B919-2435280C4A18}" type="presParOf" srcId="{D181041E-DC9B-45D5-989A-A79D434FB283}" destId="{743E1C3D-3422-4B14-80D0-3BBF3FA1AB7E}" srcOrd="0" destOrd="0" presId="urn:microsoft.com/office/officeart/2009/3/layout/HorizontalOrganizationChart"/>
    <dgm:cxn modelId="{14C3FF9C-F98C-4C23-A9A8-772023CEF744}" type="presParOf" srcId="{743E1C3D-3422-4B14-80D0-3BBF3FA1AB7E}" destId="{F05EF438-688E-486A-A9C8-42785C2C0073}" srcOrd="0" destOrd="0" presId="urn:microsoft.com/office/officeart/2009/3/layout/HorizontalOrganizationChart"/>
    <dgm:cxn modelId="{81585EAB-A6E7-4AAF-B451-673D5AD21BB4}" type="presParOf" srcId="{F05EF438-688E-486A-A9C8-42785C2C0073}" destId="{C268925A-3AFE-4ABF-8B9F-AB977D06CF09}" srcOrd="0" destOrd="0" presId="urn:microsoft.com/office/officeart/2009/3/layout/HorizontalOrganizationChart"/>
    <dgm:cxn modelId="{44A295BA-4A9F-4274-BB78-035A23F3E881}" type="presParOf" srcId="{F05EF438-688E-486A-A9C8-42785C2C0073}" destId="{68248047-6CF9-494C-9B5A-029ED7EA750B}" srcOrd="1" destOrd="0" presId="urn:microsoft.com/office/officeart/2009/3/layout/HorizontalOrganizationChart"/>
    <dgm:cxn modelId="{CE73D0F6-6C5E-4E94-A339-4F809354E563}" type="presParOf" srcId="{743E1C3D-3422-4B14-80D0-3BBF3FA1AB7E}" destId="{36F74C43-6CC7-4F66-9AD2-F1B7A16D9BEA}" srcOrd="1" destOrd="0" presId="urn:microsoft.com/office/officeart/2009/3/layout/HorizontalOrganizationChart"/>
    <dgm:cxn modelId="{B02FD21A-86F2-40F3-8F31-2D3F1A75DB6A}" type="presParOf" srcId="{36F74C43-6CC7-4F66-9AD2-F1B7A16D9BEA}" destId="{2EC59C3A-0D99-4809-915B-4B9B1002FEFF}" srcOrd="0" destOrd="0" presId="urn:microsoft.com/office/officeart/2009/3/layout/HorizontalOrganizationChart"/>
    <dgm:cxn modelId="{A3A7A630-9CE1-42DE-9494-66CAF4736882}" type="presParOf" srcId="{36F74C43-6CC7-4F66-9AD2-F1B7A16D9BEA}" destId="{11D4293A-5AE5-47C6-B30F-74A3902C2512}" srcOrd="1" destOrd="0" presId="urn:microsoft.com/office/officeart/2009/3/layout/HorizontalOrganizationChart"/>
    <dgm:cxn modelId="{B1B00917-74A3-421E-B370-D55302AF193D}" type="presParOf" srcId="{11D4293A-5AE5-47C6-B30F-74A3902C2512}" destId="{C093E066-FD97-4EE0-82E1-2FA86BC9936C}" srcOrd="0" destOrd="0" presId="urn:microsoft.com/office/officeart/2009/3/layout/HorizontalOrganizationChart"/>
    <dgm:cxn modelId="{AD85E3E4-0677-4A52-A3FA-70290FA62CC4}" type="presParOf" srcId="{C093E066-FD97-4EE0-82E1-2FA86BC9936C}" destId="{5C50D843-8D06-4602-9FEB-ACA56D032E32}" srcOrd="0" destOrd="0" presId="urn:microsoft.com/office/officeart/2009/3/layout/HorizontalOrganizationChart"/>
    <dgm:cxn modelId="{45932700-B552-4811-BE81-784594CDA421}" type="presParOf" srcId="{C093E066-FD97-4EE0-82E1-2FA86BC9936C}" destId="{5395E390-D373-4C8D-BC5F-4169B20B1D9A}" srcOrd="1" destOrd="0" presId="urn:microsoft.com/office/officeart/2009/3/layout/HorizontalOrganizationChart"/>
    <dgm:cxn modelId="{46559D2E-D3D4-4E1A-BE5B-168540A6AAE8}" type="presParOf" srcId="{11D4293A-5AE5-47C6-B30F-74A3902C2512}" destId="{7E5F4041-A04D-46DF-9A58-9083A153891A}" srcOrd="1" destOrd="0" presId="urn:microsoft.com/office/officeart/2009/3/layout/HorizontalOrganizationChart"/>
    <dgm:cxn modelId="{ED04A06B-A709-4AFE-AB7D-6507D60C7370}" type="presParOf" srcId="{11D4293A-5AE5-47C6-B30F-74A3902C2512}" destId="{E3C4DC66-C649-44F7-8977-3D8E38CFAD2C}" srcOrd="2" destOrd="0" presId="urn:microsoft.com/office/officeart/2009/3/layout/HorizontalOrganizationChart"/>
    <dgm:cxn modelId="{CB61D6A5-0BD4-457E-A77A-37FE9431A209}" type="presParOf" srcId="{743E1C3D-3422-4B14-80D0-3BBF3FA1AB7E}" destId="{F257B1C2-4A77-4C28-8138-727A0D6DDBD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FC193-1395-4629-A5DA-D1150F90BABF}">
      <dsp:nvSpPr>
        <dsp:cNvPr id="0" name=""/>
        <dsp:cNvSpPr/>
      </dsp:nvSpPr>
      <dsp:spPr>
        <a:xfrm>
          <a:off x="3832" y="611931"/>
          <a:ext cx="1188061" cy="10803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solidFill>
                <a:schemeClr val="tx1"/>
              </a:solidFill>
              <a:latin typeface="Commissioner" panose="020B0604020202020204" charset="0"/>
            </a:rPr>
            <a:t>Primeiros sons (fonemas)</a:t>
          </a:r>
        </a:p>
      </dsp:txBody>
      <dsp:txXfrm>
        <a:off x="35476" y="643575"/>
        <a:ext cx="1124773" cy="1017105"/>
      </dsp:txXfrm>
    </dsp:sp>
    <dsp:sp modelId="{7CEDDFE6-4EA8-4519-A86E-3129ACFE832F}">
      <dsp:nvSpPr>
        <dsp:cNvPr id="0" name=""/>
        <dsp:cNvSpPr/>
      </dsp:nvSpPr>
      <dsp:spPr>
        <a:xfrm>
          <a:off x="1310700" y="1004808"/>
          <a:ext cx="251869" cy="294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>
            <a:solidFill>
              <a:schemeClr val="tx1"/>
            </a:solidFill>
          </a:endParaRPr>
        </a:p>
      </dsp:txBody>
      <dsp:txXfrm>
        <a:off x="1310700" y="1063736"/>
        <a:ext cx="176308" cy="176783"/>
      </dsp:txXfrm>
    </dsp:sp>
    <dsp:sp modelId="{71E8E2EB-0979-4EE1-A11A-BB06BFC5CA2A}">
      <dsp:nvSpPr>
        <dsp:cNvPr id="0" name=""/>
        <dsp:cNvSpPr/>
      </dsp:nvSpPr>
      <dsp:spPr>
        <a:xfrm>
          <a:off x="1667118" y="611931"/>
          <a:ext cx="1188061" cy="10803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solidFill>
                <a:schemeClr val="tx1"/>
              </a:solidFill>
              <a:latin typeface="Commissioner" panose="020B0604020202020204" charset="0"/>
            </a:rPr>
            <a:t>Palavras (vocabulário)</a:t>
          </a:r>
        </a:p>
      </dsp:txBody>
      <dsp:txXfrm>
        <a:off x="1698762" y="643575"/>
        <a:ext cx="1124773" cy="1017105"/>
      </dsp:txXfrm>
    </dsp:sp>
    <dsp:sp modelId="{E6074A10-A4E9-443D-AF77-F943E3634496}">
      <dsp:nvSpPr>
        <dsp:cNvPr id="0" name=""/>
        <dsp:cNvSpPr/>
      </dsp:nvSpPr>
      <dsp:spPr>
        <a:xfrm>
          <a:off x="2973986" y="1004808"/>
          <a:ext cx="251869" cy="294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>
            <a:solidFill>
              <a:schemeClr val="tx1"/>
            </a:solidFill>
          </a:endParaRPr>
        </a:p>
      </dsp:txBody>
      <dsp:txXfrm>
        <a:off x="2973986" y="1063736"/>
        <a:ext cx="176308" cy="176783"/>
      </dsp:txXfrm>
    </dsp:sp>
    <dsp:sp modelId="{5C0161E3-1550-4C97-92CF-90EBB489C68E}">
      <dsp:nvSpPr>
        <dsp:cNvPr id="0" name=""/>
        <dsp:cNvSpPr/>
      </dsp:nvSpPr>
      <dsp:spPr>
        <a:xfrm>
          <a:off x="3330404" y="611931"/>
          <a:ext cx="1188061" cy="10803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>
              <a:solidFill>
                <a:schemeClr val="tx1"/>
              </a:solidFill>
              <a:latin typeface="Commissioner" panose="020B0604020202020204" charset="0"/>
            </a:rPr>
            <a:t>Frases simples</a:t>
          </a:r>
        </a:p>
      </dsp:txBody>
      <dsp:txXfrm>
        <a:off x="3362048" y="643575"/>
        <a:ext cx="1124773" cy="1017105"/>
      </dsp:txXfrm>
    </dsp:sp>
    <dsp:sp modelId="{9F6DFD96-801A-4243-8710-1E55C7CFA367}">
      <dsp:nvSpPr>
        <dsp:cNvPr id="0" name=""/>
        <dsp:cNvSpPr/>
      </dsp:nvSpPr>
      <dsp:spPr>
        <a:xfrm>
          <a:off x="4637272" y="1004808"/>
          <a:ext cx="251869" cy="294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>
            <a:solidFill>
              <a:schemeClr val="tx1"/>
            </a:solidFill>
          </a:endParaRPr>
        </a:p>
      </dsp:txBody>
      <dsp:txXfrm>
        <a:off x="4637272" y="1063736"/>
        <a:ext cx="176308" cy="176783"/>
      </dsp:txXfrm>
    </dsp:sp>
    <dsp:sp modelId="{1C4C318D-79A3-4A56-845E-207B2420F9BA}">
      <dsp:nvSpPr>
        <dsp:cNvPr id="0" name=""/>
        <dsp:cNvSpPr/>
      </dsp:nvSpPr>
      <dsp:spPr>
        <a:xfrm>
          <a:off x="4993690" y="611931"/>
          <a:ext cx="1188061" cy="10803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solidFill>
                <a:schemeClr val="tx1"/>
              </a:solidFill>
              <a:latin typeface="Commissioner" panose="020B0604020202020204" charset="0"/>
            </a:rPr>
            <a:t>Frases elaboradas e troca de turno (diálogo)</a:t>
          </a:r>
        </a:p>
      </dsp:txBody>
      <dsp:txXfrm>
        <a:off x="5025334" y="643575"/>
        <a:ext cx="1124773" cy="1017105"/>
      </dsp:txXfrm>
    </dsp:sp>
    <dsp:sp modelId="{54461574-9975-4247-863C-E1B66BC5FC96}">
      <dsp:nvSpPr>
        <dsp:cNvPr id="0" name=""/>
        <dsp:cNvSpPr/>
      </dsp:nvSpPr>
      <dsp:spPr>
        <a:xfrm>
          <a:off x="6300558" y="1004808"/>
          <a:ext cx="251869" cy="294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>
            <a:solidFill>
              <a:schemeClr val="tx1"/>
            </a:solidFill>
          </a:endParaRPr>
        </a:p>
      </dsp:txBody>
      <dsp:txXfrm>
        <a:off x="6300558" y="1063736"/>
        <a:ext cx="176308" cy="176783"/>
      </dsp:txXfrm>
    </dsp:sp>
    <dsp:sp modelId="{F18CF2B4-6378-4A3B-9CBD-9183CF9A884B}">
      <dsp:nvSpPr>
        <dsp:cNvPr id="0" name=""/>
        <dsp:cNvSpPr/>
      </dsp:nvSpPr>
      <dsp:spPr>
        <a:xfrm>
          <a:off x="6656977" y="611931"/>
          <a:ext cx="1188061" cy="10803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solidFill>
                <a:schemeClr val="tx1"/>
              </a:solidFill>
              <a:latin typeface="Commissioner" panose="020B0604020202020204" charset="0"/>
            </a:rPr>
            <a:t>Narrativa</a:t>
          </a:r>
        </a:p>
      </dsp:txBody>
      <dsp:txXfrm>
        <a:off x="6688621" y="643575"/>
        <a:ext cx="1124773" cy="1017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B0395-2CD8-47DC-A3E1-4B43D9AAEAA9}">
      <dsp:nvSpPr>
        <dsp:cNvPr id="0" name=""/>
        <dsp:cNvSpPr/>
      </dsp:nvSpPr>
      <dsp:spPr>
        <a:xfrm rot="5400000">
          <a:off x="374604" y="786182"/>
          <a:ext cx="1116637" cy="185805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F25D3-90E8-4C9A-861A-43FE91263F20}">
      <dsp:nvSpPr>
        <dsp:cNvPr id="0" name=""/>
        <dsp:cNvSpPr/>
      </dsp:nvSpPr>
      <dsp:spPr>
        <a:xfrm>
          <a:off x="188209" y="1341341"/>
          <a:ext cx="1677466" cy="147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>
              <a:latin typeface="Commissioner" panose="020B0604020202020204" charset="0"/>
            </a:rPr>
            <a:t>Aquisição da linguagem oral</a:t>
          </a:r>
        </a:p>
      </dsp:txBody>
      <dsp:txXfrm>
        <a:off x="188209" y="1341341"/>
        <a:ext cx="1677466" cy="1470397"/>
      </dsp:txXfrm>
    </dsp:sp>
    <dsp:sp modelId="{A702589B-109B-47A3-B68D-AA39F802F253}">
      <dsp:nvSpPr>
        <dsp:cNvPr id="0" name=""/>
        <dsp:cNvSpPr/>
      </dsp:nvSpPr>
      <dsp:spPr>
        <a:xfrm>
          <a:off x="1549173" y="649389"/>
          <a:ext cx="316503" cy="31650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541E4-2D9E-4205-9CB9-AB1C5FBE14A3}">
      <dsp:nvSpPr>
        <dsp:cNvPr id="0" name=""/>
        <dsp:cNvSpPr/>
      </dsp:nvSpPr>
      <dsp:spPr>
        <a:xfrm rot="5400000">
          <a:off x="2428151" y="278029"/>
          <a:ext cx="1116637" cy="185805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903FF-102C-4413-963A-52695D737D7A}">
      <dsp:nvSpPr>
        <dsp:cNvPr id="0" name=""/>
        <dsp:cNvSpPr/>
      </dsp:nvSpPr>
      <dsp:spPr>
        <a:xfrm>
          <a:off x="2241756" y="833189"/>
          <a:ext cx="1677466" cy="147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Commissioner" panose="020B0604020202020204" charset="0"/>
            </a:rPr>
            <a:t>Pensando sobre a linguagem (metalinguagem)</a:t>
          </a:r>
        </a:p>
      </dsp:txBody>
      <dsp:txXfrm>
        <a:off x="2241756" y="833189"/>
        <a:ext cx="1677466" cy="1470397"/>
      </dsp:txXfrm>
    </dsp:sp>
    <dsp:sp modelId="{5467EC80-358B-4466-8224-CB7CB565C144}">
      <dsp:nvSpPr>
        <dsp:cNvPr id="0" name=""/>
        <dsp:cNvSpPr/>
      </dsp:nvSpPr>
      <dsp:spPr>
        <a:xfrm>
          <a:off x="3602719" y="141237"/>
          <a:ext cx="316503" cy="31650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E5C6D-76D1-4A7A-9697-19465480FCE6}">
      <dsp:nvSpPr>
        <dsp:cNvPr id="0" name=""/>
        <dsp:cNvSpPr/>
      </dsp:nvSpPr>
      <dsp:spPr>
        <a:xfrm rot="5400000">
          <a:off x="4481697" y="-230122"/>
          <a:ext cx="1116637" cy="185805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2256F-59DC-4353-B30D-794F1887B67D}">
      <dsp:nvSpPr>
        <dsp:cNvPr id="0" name=""/>
        <dsp:cNvSpPr/>
      </dsp:nvSpPr>
      <dsp:spPr>
        <a:xfrm>
          <a:off x="4295303" y="325037"/>
          <a:ext cx="1677466" cy="147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>
              <a:latin typeface="Commissioner" panose="020B0604020202020204" charset="0"/>
            </a:rPr>
            <a:t>Aprendendo a ler</a:t>
          </a:r>
        </a:p>
      </dsp:txBody>
      <dsp:txXfrm>
        <a:off x="4295303" y="325037"/>
        <a:ext cx="1677466" cy="14703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065A0-1D46-4AD4-B8A0-39EF11EE1F93}">
      <dsp:nvSpPr>
        <dsp:cNvPr id="0" name=""/>
        <dsp:cNvSpPr/>
      </dsp:nvSpPr>
      <dsp:spPr>
        <a:xfrm>
          <a:off x="1016000" y="0"/>
          <a:ext cx="4064000" cy="4064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Commissioner" panose="020B0604020202020204" charset="0"/>
            </a:rPr>
            <a:t>Linguagem</a:t>
          </a:r>
        </a:p>
      </dsp:txBody>
      <dsp:txXfrm>
        <a:off x="2337816" y="203199"/>
        <a:ext cx="1420368" cy="609600"/>
      </dsp:txXfrm>
    </dsp:sp>
    <dsp:sp modelId="{AB29C423-7F8B-45A9-A7E9-4FFE5DCFC296}">
      <dsp:nvSpPr>
        <dsp:cNvPr id="0" name=""/>
        <dsp:cNvSpPr/>
      </dsp:nvSpPr>
      <dsp:spPr>
        <a:xfrm>
          <a:off x="1524000" y="1015999"/>
          <a:ext cx="3048000" cy="304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Commissioner" panose="020B0604020202020204" charset="0"/>
            </a:rPr>
            <a:t>Língua</a:t>
          </a:r>
        </a:p>
      </dsp:txBody>
      <dsp:txXfrm>
        <a:off x="2337816" y="1206499"/>
        <a:ext cx="1420368" cy="571500"/>
      </dsp:txXfrm>
    </dsp:sp>
    <dsp:sp modelId="{F84E2182-534B-40E0-AFB8-760595552520}">
      <dsp:nvSpPr>
        <dsp:cNvPr id="0" name=""/>
        <dsp:cNvSpPr/>
      </dsp:nvSpPr>
      <dsp:spPr>
        <a:xfrm>
          <a:off x="2032000" y="2032000"/>
          <a:ext cx="2032000" cy="2032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Commissioner" panose="020B0604020202020204" charset="0"/>
            </a:rPr>
            <a:t>Fala</a:t>
          </a:r>
        </a:p>
      </dsp:txBody>
      <dsp:txXfrm>
        <a:off x="2329579" y="2540000"/>
        <a:ext cx="1436840" cy="101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F984C-2C1B-4345-9EFD-2FDCAE9552D1}">
      <dsp:nvSpPr>
        <dsp:cNvPr id="0" name=""/>
        <dsp:cNvSpPr/>
      </dsp:nvSpPr>
      <dsp:spPr>
        <a:xfrm>
          <a:off x="2844800" y="1880045"/>
          <a:ext cx="2235200" cy="223520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ommissioner" panose="020B0604020202020204" charset="0"/>
            </a:rPr>
            <a:t>Substratos biológicos</a:t>
          </a:r>
        </a:p>
      </dsp:txBody>
      <dsp:txXfrm>
        <a:off x="3294175" y="2403630"/>
        <a:ext cx="1336450" cy="1148939"/>
      </dsp:txXfrm>
    </dsp:sp>
    <dsp:sp modelId="{D9C24E47-2956-4C46-B909-1310334BE26A}">
      <dsp:nvSpPr>
        <dsp:cNvPr id="0" name=""/>
        <dsp:cNvSpPr/>
      </dsp:nvSpPr>
      <dsp:spPr>
        <a:xfrm>
          <a:off x="1544320" y="1351725"/>
          <a:ext cx="1625600" cy="1625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50" kern="1200" dirty="0">
              <a:latin typeface="Commissioner" panose="020B0604020202020204" charset="0"/>
            </a:rPr>
            <a:t>Meio Sociocultural</a:t>
          </a:r>
        </a:p>
      </dsp:txBody>
      <dsp:txXfrm>
        <a:off x="1953570" y="1763448"/>
        <a:ext cx="807100" cy="802154"/>
      </dsp:txXfrm>
    </dsp:sp>
    <dsp:sp modelId="{70F2EDD4-3C1B-4A7F-A30B-B61FEA68E6C0}">
      <dsp:nvSpPr>
        <dsp:cNvPr id="0" name=""/>
        <dsp:cNvSpPr/>
      </dsp:nvSpPr>
      <dsp:spPr>
        <a:xfrm rot="20700000">
          <a:off x="2383257" y="143296"/>
          <a:ext cx="1735885" cy="1766617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Commissioner" panose="020B0604020202020204" charset="0"/>
            </a:rPr>
            <a:t>Educação</a:t>
          </a:r>
        </a:p>
      </dsp:txBody>
      <dsp:txXfrm rot="-20700000">
        <a:off x="2762165" y="532590"/>
        <a:ext cx="978069" cy="988029"/>
      </dsp:txXfrm>
    </dsp:sp>
    <dsp:sp modelId="{BF13BDD8-2736-4C44-98F2-E33B7499EEF9}">
      <dsp:nvSpPr>
        <dsp:cNvPr id="0" name=""/>
        <dsp:cNvSpPr/>
      </dsp:nvSpPr>
      <dsp:spPr>
        <a:xfrm>
          <a:off x="2671505" y="1543566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E894E-01FA-4793-BA00-26D6D170B4A7}">
      <dsp:nvSpPr>
        <dsp:cNvPr id="0" name=""/>
        <dsp:cNvSpPr/>
      </dsp:nvSpPr>
      <dsp:spPr>
        <a:xfrm>
          <a:off x="1256429" y="992600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5B0C6-236E-4FDF-9FE9-A007CAB3A449}">
      <dsp:nvSpPr>
        <dsp:cNvPr id="0" name=""/>
        <dsp:cNvSpPr/>
      </dsp:nvSpPr>
      <dsp:spPr>
        <a:xfrm>
          <a:off x="2086400" y="-118086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07694-F729-4B16-A924-238DC28F8600}">
      <dsp:nvSpPr>
        <dsp:cNvPr id="0" name=""/>
        <dsp:cNvSpPr/>
      </dsp:nvSpPr>
      <dsp:spPr>
        <a:xfrm>
          <a:off x="2343417" y="1079495"/>
          <a:ext cx="454320" cy="629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160" y="0"/>
              </a:lnTo>
              <a:lnTo>
                <a:pt x="227160" y="629729"/>
              </a:lnTo>
              <a:lnTo>
                <a:pt x="454320" y="6297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59C3A-0D99-4809-915B-4B9B1002FEFF}">
      <dsp:nvSpPr>
        <dsp:cNvPr id="0" name=""/>
        <dsp:cNvSpPr/>
      </dsp:nvSpPr>
      <dsp:spPr>
        <a:xfrm>
          <a:off x="2343417" y="488176"/>
          <a:ext cx="454320" cy="591318"/>
        </a:xfrm>
        <a:custGeom>
          <a:avLst/>
          <a:gdLst/>
          <a:ahLst/>
          <a:cxnLst/>
          <a:rect l="0" t="0" r="0" b="0"/>
          <a:pathLst>
            <a:path>
              <a:moveTo>
                <a:pt x="0" y="591318"/>
              </a:moveTo>
              <a:lnTo>
                <a:pt x="227160" y="591318"/>
              </a:lnTo>
              <a:lnTo>
                <a:pt x="227160" y="0"/>
              </a:lnTo>
              <a:lnTo>
                <a:pt x="45432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8925A-3AFE-4ABF-8B9F-AB977D06CF09}">
      <dsp:nvSpPr>
        <dsp:cNvPr id="0" name=""/>
        <dsp:cNvSpPr/>
      </dsp:nvSpPr>
      <dsp:spPr>
        <a:xfrm>
          <a:off x="180013" y="733075"/>
          <a:ext cx="2163403" cy="692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Commissioner" panose="020B0604020202020204" charset="0"/>
            </a:rPr>
            <a:t>Leitura de palavras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Commissioner" panose="020B0604020202020204" charset="0"/>
            </a:rPr>
            <a:t>(linguagem escrita)</a:t>
          </a:r>
        </a:p>
      </dsp:txBody>
      <dsp:txXfrm>
        <a:off x="180013" y="733075"/>
        <a:ext cx="2163403" cy="692838"/>
      </dsp:txXfrm>
    </dsp:sp>
    <dsp:sp modelId="{5C50D843-8D06-4602-9FEB-ACA56D032E32}">
      <dsp:nvSpPr>
        <dsp:cNvPr id="0" name=""/>
        <dsp:cNvSpPr/>
      </dsp:nvSpPr>
      <dsp:spPr>
        <a:xfrm>
          <a:off x="2797737" y="421"/>
          <a:ext cx="2271600" cy="9755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Commissioner" panose="020B0604020202020204" charset="0"/>
            </a:rPr>
            <a:t>ativação da região </a:t>
          </a:r>
          <a:r>
            <a:rPr lang="pt-BR" sz="1400" kern="1200" dirty="0" err="1">
              <a:latin typeface="Commissioner" panose="020B0604020202020204" charset="0"/>
            </a:rPr>
            <a:t>occipito</a:t>
          </a:r>
          <a:r>
            <a:rPr lang="pt-BR" sz="1400" kern="1200" dirty="0">
              <a:latin typeface="Commissioner" panose="020B0604020202020204" charset="0"/>
            </a:rPr>
            <a:t>-temporal ventral esquerda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Commissioner" panose="020B0604020202020204" charset="0"/>
            </a:rPr>
            <a:t>(área da escrita)</a:t>
          </a:r>
        </a:p>
      </dsp:txBody>
      <dsp:txXfrm>
        <a:off x="2797737" y="421"/>
        <a:ext cx="2271600" cy="975509"/>
      </dsp:txXfrm>
    </dsp:sp>
    <dsp:sp modelId="{1E346841-4D21-48FA-8010-B3B9E852FB92}">
      <dsp:nvSpPr>
        <dsp:cNvPr id="0" name=""/>
        <dsp:cNvSpPr/>
      </dsp:nvSpPr>
      <dsp:spPr>
        <a:xfrm>
          <a:off x="2797737" y="1259880"/>
          <a:ext cx="2271600" cy="8986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Commissioner" panose="020B0604020202020204" charset="0"/>
            </a:rPr>
            <a:t>ativação de áreas vizinhas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Commissioner" panose="020B0604020202020204" charset="0"/>
            </a:rPr>
            <a:t>(área da linguagem oral)</a:t>
          </a:r>
        </a:p>
      </dsp:txBody>
      <dsp:txXfrm>
        <a:off x="2797737" y="1259880"/>
        <a:ext cx="2271600" cy="8986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59C3A-0D99-4809-915B-4B9B1002FEFF}">
      <dsp:nvSpPr>
        <dsp:cNvPr id="0" name=""/>
        <dsp:cNvSpPr/>
      </dsp:nvSpPr>
      <dsp:spPr>
        <a:xfrm>
          <a:off x="1729214" y="854380"/>
          <a:ext cx="5728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2866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8925A-3AFE-4ABF-8B9F-AB977D06CF09}">
      <dsp:nvSpPr>
        <dsp:cNvPr id="0" name=""/>
        <dsp:cNvSpPr/>
      </dsp:nvSpPr>
      <dsp:spPr>
        <a:xfrm>
          <a:off x="1306" y="576060"/>
          <a:ext cx="1727907" cy="6480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Commissioner" panose="020B0604020202020204" charset="0"/>
            </a:rPr>
            <a:t>Palavra ouvida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Commissioner" panose="020B0604020202020204" charset="0"/>
            </a:rPr>
            <a:t> (linguagem oral)</a:t>
          </a:r>
        </a:p>
      </dsp:txBody>
      <dsp:txXfrm>
        <a:off x="1306" y="576060"/>
        <a:ext cx="1727907" cy="648078"/>
      </dsp:txXfrm>
    </dsp:sp>
    <dsp:sp modelId="{5C50D843-8D06-4602-9FEB-ACA56D032E32}">
      <dsp:nvSpPr>
        <dsp:cNvPr id="0" name=""/>
        <dsp:cNvSpPr/>
      </dsp:nvSpPr>
      <dsp:spPr>
        <a:xfrm>
          <a:off x="2302080" y="360040"/>
          <a:ext cx="2945964" cy="10801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Commissioner" panose="020B0604020202020204" charset="0"/>
            </a:rPr>
            <a:t>ativação somente das áreas da linguagem oral (região frontal inferior e região temporal anterior esquerda)</a:t>
          </a:r>
        </a:p>
      </dsp:txBody>
      <dsp:txXfrm>
        <a:off x="2302080" y="360040"/>
        <a:ext cx="2945964" cy="1080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73397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747bfd1ed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747bfd1ed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336d459b9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336d459b9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75584fc2f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75584fc2f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78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747bfd1ed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747bfd1ed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32b9ccab91_0_2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32b9ccab91_0_2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3b38366d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3b38366d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" name="Google Shape;16899;g275584fc2f6_1_27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0" name="Google Shape;16900;g275584fc2f6_1_27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332200"/>
            <a:ext cx="50049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7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315975"/>
            <a:ext cx="50049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5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91100" y="0"/>
            <a:ext cx="85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55375" y="539500"/>
            <a:ext cx="9199350" cy="4604000"/>
            <a:chOff x="-55375" y="539500"/>
            <a:chExt cx="9199350" cy="4604000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-55375" y="4608575"/>
              <a:ext cx="4870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4751675" y="539500"/>
              <a:ext cx="4392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8430775" y="805200"/>
              <a:ext cx="0" cy="4338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18"/>
          <p:cNvGrpSpPr/>
          <p:nvPr/>
        </p:nvGrpSpPr>
        <p:grpSpPr>
          <a:xfrm flipH="1">
            <a:off x="0" y="4876025"/>
            <a:ext cx="9144000" cy="267600"/>
            <a:chOff x="0" y="4876025"/>
            <a:chExt cx="9144000" cy="267600"/>
          </a:xfrm>
        </p:grpSpPr>
        <p:sp>
          <p:nvSpPr>
            <p:cNvPr id="127" name="Google Shape;127;p18"/>
            <p:cNvSpPr/>
            <p:nvPr/>
          </p:nvSpPr>
          <p:spPr>
            <a:xfrm>
              <a:off x="0" y="4876025"/>
              <a:ext cx="9144000" cy="26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8" name="Google Shape;128;p18"/>
            <p:cNvCxnSpPr/>
            <p:nvPr/>
          </p:nvCxnSpPr>
          <p:spPr>
            <a:xfrm>
              <a:off x="4572000" y="5009825"/>
              <a:ext cx="4572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7937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subTitle" idx="1"/>
          </p:nvPr>
        </p:nvSpPr>
        <p:spPr>
          <a:xfrm>
            <a:off x="1877250" y="1850002"/>
            <a:ext cx="2318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ubTitle" idx="2"/>
          </p:nvPr>
        </p:nvSpPr>
        <p:spPr>
          <a:xfrm>
            <a:off x="1877250" y="1375200"/>
            <a:ext cx="23187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ubTitle" idx="3"/>
          </p:nvPr>
        </p:nvSpPr>
        <p:spPr>
          <a:xfrm>
            <a:off x="1877250" y="3515601"/>
            <a:ext cx="2318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4"/>
          </p:nvPr>
        </p:nvSpPr>
        <p:spPr>
          <a:xfrm>
            <a:off x="1877250" y="3040799"/>
            <a:ext cx="23187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5"/>
          </p:nvPr>
        </p:nvSpPr>
        <p:spPr>
          <a:xfrm>
            <a:off x="6112075" y="1850002"/>
            <a:ext cx="2318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6"/>
          </p:nvPr>
        </p:nvSpPr>
        <p:spPr>
          <a:xfrm>
            <a:off x="6112075" y="1375200"/>
            <a:ext cx="23187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subTitle" idx="7"/>
          </p:nvPr>
        </p:nvSpPr>
        <p:spPr>
          <a:xfrm>
            <a:off x="6112075" y="3515601"/>
            <a:ext cx="2318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8"/>
          </p:nvPr>
        </p:nvSpPr>
        <p:spPr>
          <a:xfrm>
            <a:off x="6112075" y="3040799"/>
            <a:ext cx="23187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20" name="Google Shape;220;p29"/>
          <p:cNvSpPr/>
          <p:nvPr/>
        </p:nvSpPr>
        <p:spPr>
          <a:xfrm flipH="1">
            <a:off x="8860200" y="0"/>
            <a:ext cx="28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1" name="Google Shape;221;p29"/>
          <p:cNvCxnSpPr/>
          <p:nvPr/>
        </p:nvCxnSpPr>
        <p:spPr>
          <a:xfrm rot="10800000">
            <a:off x="9002100" y="-26"/>
            <a:ext cx="0" cy="395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71911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83150" y="3920175"/>
            <a:ext cx="75777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783150" y="1931831"/>
            <a:ext cx="7577700" cy="19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1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cxnSp>
        <p:nvCxnSpPr>
          <p:cNvPr id="95" name="Google Shape;95;p14"/>
          <p:cNvCxnSpPr/>
          <p:nvPr/>
        </p:nvCxnSpPr>
        <p:spPr>
          <a:xfrm rot="10800000">
            <a:off x="75" y="4876025"/>
            <a:ext cx="825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22744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0"/>
          <p:cNvGrpSpPr/>
          <p:nvPr/>
        </p:nvGrpSpPr>
        <p:grpSpPr>
          <a:xfrm>
            <a:off x="0" y="0"/>
            <a:ext cx="9144075" cy="5143500"/>
            <a:chOff x="0" y="0"/>
            <a:chExt cx="9144075" cy="5143500"/>
          </a:xfrm>
        </p:grpSpPr>
        <p:sp>
          <p:nvSpPr>
            <p:cNvPr id="134" name="Google Shape;134;p20"/>
            <p:cNvSpPr/>
            <p:nvPr/>
          </p:nvSpPr>
          <p:spPr>
            <a:xfrm>
              <a:off x="4185975" y="4426700"/>
              <a:ext cx="4958100" cy="711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0" y="0"/>
              <a:ext cx="8529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4035075" y="1441250"/>
            <a:ext cx="3428100" cy="11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2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1"/>
          </p:nvPr>
        </p:nvSpPr>
        <p:spPr>
          <a:xfrm>
            <a:off x="4035075" y="2568000"/>
            <a:ext cx="34281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5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grpSp>
        <p:nvGrpSpPr>
          <p:cNvPr id="138" name="Google Shape;138;p20"/>
          <p:cNvGrpSpPr/>
          <p:nvPr/>
        </p:nvGrpSpPr>
        <p:grpSpPr>
          <a:xfrm>
            <a:off x="150" y="539500"/>
            <a:ext cx="8430625" cy="4604000"/>
            <a:chOff x="150" y="539500"/>
            <a:chExt cx="8430625" cy="4604000"/>
          </a:xfrm>
        </p:grpSpPr>
        <p:cxnSp>
          <p:nvCxnSpPr>
            <p:cNvPr id="139" name="Google Shape;139;p20"/>
            <p:cNvCxnSpPr/>
            <p:nvPr/>
          </p:nvCxnSpPr>
          <p:spPr>
            <a:xfrm rot="10800000">
              <a:off x="8430775" y="805200"/>
              <a:ext cx="0" cy="4338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20"/>
            <p:cNvCxnSpPr/>
            <p:nvPr/>
          </p:nvCxnSpPr>
          <p:spPr>
            <a:xfrm rot="10800000">
              <a:off x="150" y="539500"/>
              <a:ext cx="4336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1691100" y="1759300"/>
            <a:ext cx="57618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Display"/>
              <a:buChar char="■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/>
          <p:nvPr/>
        </p:nvSpPr>
        <p:spPr>
          <a:xfrm flipH="1">
            <a:off x="0" y="4875900"/>
            <a:ext cx="9144000" cy="26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21"/>
          <p:cNvGrpSpPr/>
          <p:nvPr/>
        </p:nvGrpSpPr>
        <p:grpSpPr>
          <a:xfrm>
            <a:off x="276825" y="267475"/>
            <a:ext cx="8860200" cy="4876025"/>
            <a:chOff x="276825" y="267475"/>
            <a:chExt cx="8860200" cy="4876025"/>
          </a:xfrm>
        </p:grpSpPr>
        <p:cxnSp>
          <p:nvCxnSpPr>
            <p:cNvPr id="146" name="Google Shape;146;p21"/>
            <p:cNvCxnSpPr/>
            <p:nvPr/>
          </p:nvCxnSpPr>
          <p:spPr>
            <a:xfrm rot="10800000">
              <a:off x="276825" y="2571900"/>
              <a:ext cx="0" cy="257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21"/>
            <p:cNvCxnSpPr/>
            <p:nvPr/>
          </p:nvCxnSpPr>
          <p:spPr>
            <a:xfrm>
              <a:off x="4565025" y="267475"/>
              <a:ext cx="4572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713225" y="1682875"/>
            <a:ext cx="3780900" cy="27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hivo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2"/>
          </p:nvPr>
        </p:nvSpPr>
        <p:spPr>
          <a:xfrm>
            <a:off x="4651325" y="1682875"/>
            <a:ext cx="3780900" cy="27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hivo"/>
              <a:buChar char="■"/>
              <a:defRPr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subTitle" idx="3"/>
          </p:nvPr>
        </p:nvSpPr>
        <p:spPr>
          <a:xfrm>
            <a:off x="713250" y="1217050"/>
            <a:ext cx="77175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/>
          <p:nvPr/>
        </p:nvSpPr>
        <p:spPr>
          <a:xfrm flipH="1">
            <a:off x="713400" y="4876025"/>
            <a:ext cx="8430600" cy="26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25"/>
          <p:cNvGrpSpPr/>
          <p:nvPr/>
        </p:nvGrpSpPr>
        <p:grpSpPr>
          <a:xfrm>
            <a:off x="283800" y="-4100"/>
            <a:ext cx="8576400" cy="5147625"/>
            <a:chOff x="283800" y="-4100"/>
            <a:chExt cx="8576400" cy="5147625"/>
          </a:xfrm>
        </p:grpSpPr>
        <p:cxnSp>
          <p:nvCxnSpPr>
            <p:cNvPr id="180" name="Google Shape;180;p25"/>
            <p:cNvCxnSpPr/>
            <p:nvPr/>
          </p:nvCxnSpPr>
          <p:spPr>
            <a:xfrm>
              <a:off x="8860200" y="2571925"/>
              <a:ext cx="0" cy="257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25"/>
            <p:cNvCxnSpPr/>
            <p:nvPr/>
          </p:nvCxnSpPr>
          <p:spPr>
            <a:xfrm>
              <a:off x="283800" y="-4100"/>
              <a:ext cx="0" cy="2575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" name="Google Shape;265;p33"/>
          <p:cNvCxnSpPr/>
          <p:nvPr/>
        </p:nvCxnSpPr>
        <p:spPr>
          <a:xfrm rot="10800000">
            <a:off x="9002100" y="-100"/>
            <a:ext cx="0" cy="265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6" name="Google Shape;266;p33"/>
          <p:cNvSpPr/>
          <p:nvPr/>
        </p:nvSpPr>
        <p:spPr>
          <a:xfrm>
            <a:off x="8291100" y="0"/>
            <a:ext cx="85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7" name="Google Shape;267;p33"/>
          <p:cNvCxnSpPr/>
          <p:nvPr/>
        </p:nvCxnSpPr>
        <p:spPr>
          <a:xfrm>
            <a:off x="4273200" y="4876025"/>
            <a:ext cx="487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33"/>
          <p:cNvCxnSpPr/>
          <p:nvPr/>
        </p:nvCxnSpPr>
        <p:spPr>
          <a:xfrm rot="10800000">
            <a:off x="711250" y="0"/>
            <a:ext cx="0" cy="413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/>
          <p:nvPr/>
        </p:nvSpPr>
        <p:spPr>
          <a:xfrm rot="10800000">
            <a:off x="125" y="0"/>
            <a:ext cx="716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271;p34"/>
          <p:cNvGrpSpPr/>
          <p:nvPr/>
        </p:nvGrpSpPr>
        <p:grpSpPr>
          <a:xfrm rot="10800000">
            <a:off x="0" y="363100"/>
            <a:ext cx="8860200" cy="4780400"/>
            <a:chOff x="283800" y="0"/>
            <a:chExt cx="8860200" cy="4780400"/>
          </a:xfrm>
        </p:grpSpPr>
        <p:cxnSp>
          <p:nvCxnSpPr>
            <p:cNvPr id="272" name="Google Shape;272;p34"/>
            <p:cNvCxnSpPr/>
            <p:nvPr/>
          </p:nvCxnSpPr>
          <p:spPr>
            <a:xfrm>
              <a:off x="4273200" y="4780400"/>
              <a:ext cx="4870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34"/>
            <p:cNvCxnSpPr/>
            <p:nvPr/>
          </p:nvCxnSpPr>
          <p:spPr>
            <a:xfrm rot="10800000">
              <a:off x="283800" y="0"/>
              <a:ext cx="0" cy="413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1936100" y="2129352"/>
            <a:ext cx="2288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2"/>
          </p:nvPr>
        </p:nvSpPr>
        <p:spPr>
          <a:xfrm>
            <a:off x="1936100" y="1370275"/>
            <a:ext cx="2288700" cy="8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3" hasCustomPrompt="1"/>
          </p:nvPr>
        </p:nvSpPr>
        <p:spPr>
          <a:xfrm>
            <a:off x="993600" y="1483400"/>
            <a:ext cx="876300" cy="115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4"/>
          </p:nvPr>
        </p:nvSpPr>
        <p:spPr>
          <a:xfrm>
            <a:off x="1936100" y="3827175"/>
            <a:ext cx="2288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5"/>
          </p:nvPr>
        </p:nvSpPr>
        <p:spPr>
          <a:xfrm>
            <a:off x="1936100" y="3068200"/>
            <a:ext cx="2288700" cy="8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6" hasCustomPrompt="1"/>
          </p:nvPr>
        </p:nvSpPr>
        <p:spPr>
          <a:xfrm>
            <a:off x="993600" y="3179712"/>
            <a:ext cx="876300" cy="115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7"/>
          </p:nvPr>
        </p:nvSpPr>
        <p:spPr>
          <a:xfrm>
            <a:off x="5969570" y="2129352"/>
            <a:ext cx="2288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8"/>
          </p:nvPr>
        </p:nvSpPr>
        <p:spPr>
          <a:xfrm>
            <a:off x="5969570" y="1370275"/>
            <a:ext cx="2288700" cy="8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9" hasCustomPrompt="1"/>
          </p:nvPr>
        </p:nvSpPr>
        <p:spPr>
          <a:xfrm>
            <a:off x="5033780" y="1483400"/>
            <a:ext cx="876300" cy="115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3"/>
          </p:nvPr>
        </p:nvSpPr>
        <p:spPr>
          <a:xfrm>
            <a:off x="5969570" y="3827175"/>
            <a:ext cx="2288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4"/>
          </p:nvPr>
        </p:nvSpPr>
        <p:spPr>
          <a:xfrm>
            <a:off x="5969570" y="3068200"/>
            <a:ext cx="2288700" cy="8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3780" y="3179712"/>
            <a:ext cx="876300" cy="115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cxnSp>
        <p:nvCxnSpPr>
          <p:cNvPr id="91" name="Google Shape;91;p13"/>
          <p:cNvCxnSpPr/>
          <p:nvPr/>
        </p:nvCxnSpPr>
        <p:spPr>
          <a:xfrm rot="10800000">
            <a:off x="9002100" y="-100"/>
            <a:ext cx="0" cy="265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4214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512075" y="2036300"/>
            <a:ext cx="32052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500"/>
              <a:buNone/>
              <a:defRPr sz="4200"/>
            </a:lvl1pPr>
            <a:lvl2pPr lvl="1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1512075" y="1012500"/>
            <a:ext cx="1076100" cy="87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3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12075" y="3573275"/>
            <a:ext cx="32052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50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291100" y="0"/>
            <a:ext cx="85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4273200" y="4876025"/>
            <a:ext cx="487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6050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 flipH="1">
            <a:off x="4426725" y="2036300"/>
            <a:ext cx="32052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555825" y="1012500"/>
            <a:ext cx="1076100" cy="87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t>xx%</a:t>
            </a:r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 flipH="1">
            <a:off x="4426725" y="3573275"/>
            <a:ext cx="32052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50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sp>
        <p:nvSpPr>
          <p:cNvPr id="100" name="Google Shape;100;p15"/>
          <p:cNvSpPr/>
          <p:nvPr/>
        </p:nvSpPr>
        <p:spPr>
          <a:xfrm flipH="1">
            <a:off x="0" y="0"/>
            <a:ext cx="85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1" name="Google Shape;101;p15"/>
          <p:cNvCxnSpPr/>
          <p:nvPr/>
        </p:nvCxnSpPr>
        <p:spPr>
          <a:xfrm rot="10800000">
            <a:off x="0" y="4876025"/>
            <a:ext cx="487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7737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6" r:id="rId2"/>
    <p:sldLayoutId id="2147483667" r:id="rId3"/>
    <p:sldLayoutId id="2147483671" r:id="rId4"/>
    <p:sldLayoutId id="2147483679" r:id="rId5"/>
    <p:sldLayoutId id="2147483680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395536" y="1709528"/>
            <a:ext cx="7578550" cy="1902000"/>
          </a:xfrm>
        </p:spPr>
        <p:txBody>
          <a:bodyPr/>
          <a:lstStyle/>
          <a:p>
            <a:pPr algn="ctr"/>
            <a:r>
              <a:rPr lang="pt-BR" sz="2800" dirty="0"/>
              <a:t>Habilidades cognitivo-linguísticas na leitura e escrita: formação continuada para professores do fundamental I</a:t>
            </a:r>
          </a:p>
        </p:txBody>
      </p:sp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2069550" y="3795886"/>
            <a:ext cx="5004900" cy="936104"/>
          </a:xfrm>
        </p:spPr>
        <p:txBody>
          <a:bodyPr/>
          <a:lstStyle/>
          <a:p>
            <a:pPr algn="ctr"/>
            <a:r>
              <a:rPr lang="pt-BR" dirty="0"/>
              <a:t>Mestranda: </a:t>
            </a:r>
            <a:r>
              <a:rPr lang="pt-BR" dirty="0" err="1"/>
              <a:t>Fga</a:t>
            </a:r>
            <a:r>
              <a:rPr lang="pt-BR" dirty="0"/>
              <a:t>. Carla F. Braz Chagas</a:t>
            </a:r>
          </a:p>
          <a:p>
            <a:pPr algn="ctr"/>
            <a:r>
              <a:rPr lang="pt-BR" dirty="0"/>
              <a:t>Orientadoras: Suzete Araújo e Cátia Sodré</a:t>
            </a:r>
          </a:p>
          <a:p>
            <a:pPr algn="ctr"/>
            <a:r>
              <a:rPr lang="pt-BR" sz="1100" dirty="0"/>
              <a:t>2023 - 2025</a:t>
            </a:r>
          </a:p>
          <a:p>
            <a:pPr algn="ctr"/>
            <a:endParaRPr lang="pt-BR" dirty="0"/>
          </a:p>
        </p:txBody>
      </p:sp>
      <p:pic>
        <p:nvPicPr>
          <p:cNvPr id="1026" name="Picture 2" descr="logo mem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7463"/>
            <a:ext cx="842811" cy="86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99592" y="699542"/>
            <a:ext cx="676875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Arial" pitchFamily="34" charset="0"/>
                <a:ea typeface="DejaVu Sans" pitchFamily="34" charset="0"/>
                <a:cs typeface="Arial" pitchFamily="34" charset="0"/>
              </a:rPr>
              <a:t>UNIVERSIDADE FEDERAL FLUMINENSE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Arial" pitchFamily="34" charset="0"/>
                <a:ea typeface="DejaVu Sans" pitchFamily="34" charset="0"/>
                <a:cs typeface="Arial" pitchFamily="34" charset="0"/>
              </a:rPr>
              <a:t>INSTITUTO DE BIOLOGIA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BR" altLang="pt-BR" sz="1000" b="1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Arial" pitchFamily="34" charset="0"/>
                <a:ea typeface="DejaVu Sans" pitchFamily="34" charset="0"/>
                <a:cs typeface="Arial" pitchFamily="34" charset="0"/>
              </a:rPr>
              <a:t>CURSO DE MESTRADO PROFISSIONAL EM DIVERSIDADE E INCLUSÃO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22" y="663487"/>
            <a:ext cx="1025822" cy="53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89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4BB201D-BE01-2929-6DD5-20289B940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02846"/>
              </p:ext>
            </p:extLst>
          </p:nvPr>
        </p:nvGraphicFramePr>
        <p:xfrm>
          <a:off x="755576" y="1275606"/>
          <a:ext cx="7848871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7128267C-7857-6DEE-25D9-E347D3A09239}"/>
              </a:ext>
            </a:extLst>
          </p:cNvPr>
          <p:cNvSpPr/>
          <p:nvPr/>
        </p:nvSpPr>
        <p:spPr>
          <a:xfrm>
            <a:off x="251520" y="4835723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531955D-9597-881D-6E9E-A098056B1BF3}"/>
              </a:ext>
            </a:extLst>
          </p:cNvPr>
          <p:cNvSpPr txBox="1"/>
          <p:nvPr/>
        </p:nvSpPr>
        <p:spPr>
          <a:xfrm>
            <a:off x="-1044624" y="1044773"/>
            <a:ext cx="10581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i="0" u="none" strike="noStrike" baseline="0" dirty="0">
                <a:solidFill>
                  <a:srgbClr val="000000"/>
                </a:solidFill>
                <a:latin typeface="Commissioner" panose="020B0604020202020204" charset="0"/>
              </a:rPr>
              <a:t>	Etapas relacionadas ao desenvolvimento da linguagem</a:t>
            </a:r>
            <a:endParaRPr lang="pt-BR" sz="2400" b="1" dirty="0">
              <a:latin typeface="Commissioner" panose="020B060402020202020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9D2549-74A8-05B1-A6A8-59E345C0DF36}"/>
              </a:ext>
            </a:extLst>
          </p:cNvPr>
          <p:cNvSpPr txBox="1"/>
          <p:nvPr/>
        </p:nvSpPr>
        <p:spPr>
          <a:xfrm>
            <a:off x="3410424" y="3147814"/>
            <a:ext cx="3033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</a:rPr>
              <a:t>Fonte: E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laborado pela autora, 2025.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831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2768E48C-E7CC-C04C-E5FD-D1A4E8AE51DA}"/>
              </a:ext>
            </a:extLst>
          </p:cNvPr>
          <p:cNvSpPr txBox="1"/>
          <p:nvPr/>
        </p:nvSpPr>
        <p:spPr>
          <a:xfrm>
            <a:off x="395536" y="339502"/>
            <a:ext cx="82809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800" dirty="0">
                <a:latin typeface="Commissioner" panose="020B0604020202020204" charset="0"/>
              </a:rPr>
              <a:t>De 1 a 2 anos:</a:t>
            </a:r>
          </a:p>
          <a:p>
            <a:pPr marL="285750" indent="-285750" algn="just">
              <a:buFontTx/>
              <a:buChar char="-"/>
            </a:pPr>
            <a:r>
              <a:rPr lang="pt-BR" sz="1800" dirty="0">
                <a:latin typeface="Commissioner" panose="020B0604020202020204" charset="0"/>
              </a:rPr>
              <a:t>Comunicação para expressar necessidades, conseguir atenção, dar informações elementares e perguntar;</a:t>
            </a:r>
          </a:p>
          <a:p>
            <a:pPr marL="285750" indent="-285750" algn="just">
              <a:buFontTx/>
              <a:buChar char="-"/>
            </a:pPr>
            <a:r>
              <a:rPr lang="pt-BR" sz="1800" dirty="0">
                <a:solidFill>
                  <a:srgbClr val="0070C0"/>
                </a:solidFill>
                <a:latin typeface="Commissioner" panose="020B0604020202020204" charset="0"/>
              </a:rPr>
              <a:t>As palavras são produzidas isoladamente</a:t>
            </a:r>
            <a:r>
              <a:rPr lang="pt-BR" sz="1800" dirty="0">
                <a:latin typeface="Commissioner" panose="020B060402020202020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pt-BR" sz="1800" dirty="0">
                <a:latin typeface="Commissioner" panose="020B0604020202020204" charset="0"/>
              </a:rPr>
              <a:t>Entre 18 e 24 meses, entende cerca de 50 palavras e produz cerca de 20 palavras;</a:t>
            </a:r>
          </a:p>
          <a:p>
            <a:pPr marL="285750" indent="-285750" algn="just">
              <a:buFontTx/>
              <a:buChar char="-"/>
            </a:pPr>
            <a:r>
              <a:rPr lang="pt-BR" sz="1800" dirty="0">
                <a:latin typeface="Commissioner" panose="020B0604020202020204" charset="0"/>
              </a:rPr>
              <a:t>A partir dos 18 meses produz </a:t>
            </a:r>
            <a:r>
              <a:rPr lang="pt-BR" sz="1800" dirty="0">
                <a:solidFill>
                  <a:srgbClr val="0070C0"/>
                </a:solidFill>
                <a:latin typeface="Commissioner" panose="020B0604020202020204" charset="0"/>
              </a:rPr>
              <a:t>enunciados com 2 ou 3 palavras</a:t>
            </a:r>
            <a:r>
              <a:rPr lang="pt-BR" sz="1800" dirty="0">
                <a:latin typeface="Commissioner" panose="020B060402020202020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pt-BR" sz="1800" dirty="0">
                <a:latin typeface="Commissioner" panose="020B0604020202020204" charset="0"/>
              </a:rPr>
              <a:t>Aos 24 meses temos a </a:t>
            </a:r>
            <a:r>
              <a:rPr lang="pt-BR" sz="1800" dirty="0">
                <a:solidFill>
                  <a:srgbClr val="0070C0"/>
                </a:solidFill>
                <a:latin typeface="Commissioner" panose="020B0604020202020204" charset="0"/>
              </a:rPr>
              <a:t>explosão do vocabulário</a:t>
            </a:r>
            <a:r>
              <a:rPr lang="pt-BR" sz="1800" dirty="0">
                <a:latin typeface="Commissioner" panose="020B0604020202020204" charset="0"/>
              </a:rPr>
              <a:t>, mas o domínio dos sons da fala ainda é bastante elementar.</a:t>
            </a:r>
          </a:p>
          <a:p>
            <a:pPr algn="just"/>
            <a:endParaRPr lang="pt-BR" sz="1800" dirty="0">
              <a:latin typeface="Commissioner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800" dirty="0">
                <a:latin typeface="Commissioner" panose="020B0604020202020204" charset="0"/>
              </a:rPr>
              <a:t>De 3 a 4 anos:</a:t>
            </a:r>
          </a:p>
          <a:p>
            <a:pPr marL="285750" indent="-285750" algn="just">
              <a:buFontTx/>
              <a:buChar char="-"/>
            </a:pPr>
            <a:r>
              <a:rPr lang="pt-BR" sz="1800" dirty="0">
                <a:latin typeface="Commissioner" panose="020B0604020202020204" charset="0"/>
              </a:rPr>
              <a:t>Vocabulário entre 500 a 1000 palavras; nomeia objetos; faz pedidos (objetos); </a:t>
            </a:r>
          </a:p>
          <a:p>
            <a:pPr marL="285750" indent="-285750" algn="just">
              <a:buFontTx/>
              <a:buChar char="-"/>
            </a:pPr>
            <a:r>
              <a:rPr lang="pt-BR" sz="1800" dirty="0">
                <a:latin typeface="Commissioner" panose="020B0604020202020204" charset="0"/>
              </a:rPr>
              <a:t>Faz perguntas sobre fatos ou objetos; </a:t>
            </a:r>
            <a:r>
              <a:rPr lang="pt-BR" sz="1800" dirty="0">
                <a:solidFill>
                  <a:srgbClr val="0070C0"/>
                </a:solidFill>
                <a:latin typeface="Commissioner" panose="020B0604020202020204" charset="0"/>
              </a:rPr>
              <a:t>narra histórias</a:t>
            </a:r>
            <a:r>
              <a:rPr lang="pt-BR" sz="1800" dirty="0">
                <a:latin typeface="Commissioner" panose="020B0604020202020204" charset="0"/>
              </a:rPr>
              <a:t>; dialoga com turnos mais inteligíveis.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878E5ED-BE21-390B-78A4-D9D95A27360D}"/>
              </a:ext>
            </a:extLst>
          </p:cNvPr>
          <p:cNvSpPr txBox="1"/>
          <p:nvPr/>
        </p:nvSpPr>
        <p:spPr>
          <a:xfrm>
            <a:off x="3131840" y="4629785"/>
            <a:ext cx="5796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>
                <a:latin typeface="Commissioner" panose="020B0604020202020204" charset="0"/>
              </a:rPr>
              <a:t>(Zorzi, 2010)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A962037-E90F-2B16-8180-80F6D1B0253A}"/>
              </a:ext>
            </a:extLst>
          </p:cNvPr>
          <p:cNvSpPr/>
          <p:nvPr/>
        </p:nvSpPr>
        <p:spPr>
          <a:xfrm>
            <a:off x="251520" y="4835723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</p:spTree>
    <p:extLst>
      <p:ext uri="{BB962C8B-B14F-4D97-AF65-F5344CB8AC3E}">
        <p14:creationId xmlns:p14="http://schemas.microsoft.com/office/powerpoint/2010/main" val="69429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515B57-BDFE-0617-2B78-3935A502F877}"/>
              </a:ext>
            </a:extLst>
          </p:cNvPr>
          <p:cNvSpPr txBox="1"/>
          <p:nvPr/>
        </p:nvSpPr>
        <p:spPr>
          <a:xfrm>
            <a:off x="395536" y="192515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800" dirty="0">
                <a:latin typeface="Commissioner" panose="020B0604020202020204" charset="0"/>
              </a:rPr>
              <a:t>De  4 a 5 anos:</a:t>
            </a:r>
          </a:p>
          <a:p>
            <a:pPr marL="285750" indent="-285750" algn="just">
              <a:buFontTx/>
              <a:buChar char="-"/>
            </a:pPr>
            <a:r>
              <a:rPr lang="pt-BR" sz="1800" dirty="0">
                <a:solidFill>
                  <a:srgbClr val="0070C0"/>
                </a:solidFill>
                <a:latin typeface="Commissioner" panose="020B0604020202020204" charset="0"/>
              </a:rPr>
              <a:t>Começa a sistematizar o uso do “r”</a:t>
            </a:r>
            <a:r>
              <a:rPr lang="pt-BR" sz="1800" dirty="0">
                <a:latin typeface="Commissioner" panose="020B060402020202020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pt-BR" sz="1800" dirty="0">
                <a:latin typeface="Commissioner" panose="020B0604020202020204" charset="0"/>
              </a:rPr>
              <a:t>Vocabulário entre 1.500 e 3000 palavras</a:t>
            </a:r>
          </a:p>
          <a:p>
            <a:pPr algn="just"/>
            <a:endParaRPr lang="pt-BR" sz="1800" dirty="0">
              <a:latin typeface="Commissioner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800" dirty="0">
                <a:latin typeface="Commissioner" panose="020B0604020202020204" charset="0"/>
              </a:rPr>
              <a:t>De 5 a 6 anos:</a:t>
            </a:r>
          </a:p>
          <a:p>
            <a:pPr marL="285750" indent="-285750" algn="just">
              <a:buFontTx/>
              <a:buChar char="-"/>
            </a:pPr>
            <a:r>
              <a:rPr lang="pt-BR" sz="1800" dirty="0">
                <a:latin typeface="Commissioner" panose="020B0604020202020204" charset="0"/>
              </a:rPr>
              <a:t>Vocabulário em torno de 6000 palavras;</a:t>
            </a:r>
          </a:p>
          <a:p>
            <a:pPr marL="285750" indent="-285750" algn="just">
              <a:buFontTx/>
              <a:buChar char="-"/>
            </a:pPr>
            <a:r>
              <a:rPr lang="pt-BR" sz="1800" dirty="0">
                <a:latin typeface="Commissioner" panose="020B0604020202020204" charset="0"/>
              </a:rPr>
              <a:t>Dificuldades eventuais com palavras mais longas, de pouca frequência ou complexas;</a:t>
            </a:r>
          </a:p>
          <a:p>
            <a:pPr marL="285750" indent="-285750" algn="just">
              <a:buFontTx/>
              <a:buChar char="-"/>
            </a:pPr>
            <a:r>
              <a:rPr lang="pt-BR" sz="1800" dirty="0">
                <a:latin typeface="Commissioner" panose="020B0604020202020204" charset="0"/>
              </a:rPr>
              <a:t>Narra fatos conservando a sequência; </a:t>
            </a:r>
          </a:p>
          <a:p>
            <a:pPr marL="285750" indent="-285750" algn="just">
              <a:buFontTx/>
              <a:buChar char="-"/>
            </a:pPr>
            <a:r>
              <a:rPr lang="pt-BR" sz="1800" dirty="0">
                <a:latin typeface="Commissioner" panose="020B0604020202020204" charset="0"/>
              </a:rPr>
              <a:t>Faz perguntas sobre significado das palavras, </a:t>
            </a:r>
            <a:r>
              <a:rPr lang="pt-BR" sz="1800" dirty="0">
                <a:solidFill>
                  <a:srgbClr val="0070C0"/>
                </a:solidFill>
                <a:latin typeface="Commissioner" panose="020B0604020202020204" charset="0"/>
              </a:rPr>
              <a:t>identifica sílabas e rimas</a:t>
            </a:r>
          </a:p>
          <a:p>
            <a:pPr algn="just"/>
            <a:endParaRPr lang="pt-BR" sz="1800" dirty="0">
              <a:latin typeface="Commissioner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800" dirty="0">
                <a:latin typeface="Commissioner" panose="020B0604020202020204" charset="0"/>
              </a:rPr>
              <a:t>6 anos em diante:</a:t>
            </a:r>
          </a:p>
          <a:p>
            <a:pPr marL="285750" indent="-285750" algn="just">
              <a:buFontTx/>
              <a:buChar char="-"/>
            </a:pPr>
            <a:r>
              <a:rPr lang="pt-BR" sz="1800" dirty="0">
                <a:solidFill>
                  <a:srgbClr val="0070C0"/>
                </a:solidFill>
                <a:latin typeface="Commissioner" panose="020B0604020202020204" charset="0"/>
              </a:rPr>
              <a:t>Sistema fonológico está completo</a:t>
            </a:r>
            <a:r>
              <a:rPr lang="pt-BR" sz="1800" dirty="0">
                <a:latin typeface="Commissioner" panose="020B060402020202020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pt-BR" sz="1800" dirty="0">
                <a:latin typeface="Commissioner" panose="020B0604020202020204" charset="0"/>
              </a:rPr>
              <a:t>Vocabulário acima de 10.000 palavras;</a:t>
            </a:r>
          </a:p>
          <a:p>
            <a:pPr marL="285750" indent="-285750" algn="just">
              <a:buFontTx/>
              <a:buChar char="-"/>
            </a:pPr>
            <a:r>
              <a:rPr lang="pt-BR" sz="1800" dirty="0">
                <a:latin typeface="Commissioner" panose="020B0604020202020204" charset="0"/>
              </a:rPr>
              <a:t>Narrativas com detalhes;</a:t>
            </a:r>
          </a:p>
          <a:p>
            <a:pPr marL="285750" indent="-285750" algn="just">
              <a:buFontTx/>
              <a:buChar char="-"/>
            </a:pPr>
            <a:r>
              <a:rPr lang="pt-BR" sz="1800" dirty="0">
                <a:latin typeface="Commissioner" panose="020B0604020202020204" charset="0"/>
              </a:rPr>
              <a:t>A partir de 10 anos melhora a capacidade para entender piadas e metáforas.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1533170-9715-E2F9-457A-3A7F8B433EC3}"/>
              </a:ext>
            </a:extLst>
          </p:cNvPr>
          <p:cNvSpPr/>
          <p:nvPr/>
        </p:nvSpPr>
        <p:spPr>
          <a:xfrm>
            <a:off x="251520" y="4835723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5F15B7-884D-9B57-CD1A-5A0F5AB55F39}"/>
              </a:ext>
            </a:extLst>
          </p:cNvPr>
          <p:cNvSpPr txBox="1"/>
          <p:nvPr/>
        </p:nvSpPr>
        <p:spPr>
          <a:xfrm>
            <a:off x="3131840" y="4629785"/>
            <a:ext cx="5796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>
                <a:latin typeface="Commissioner" panose="020B0604020202020204" charset="0"/>
              </a:rPr>
              <a:t>(Zorzi,  2010)</a:t>
            </a:r>
          </a:p>
        </p:txBody>
      </p:sp>
    </p:spTree>
    <p:extLst>
      <p:ext uri="{BB962C8B-B14F-4D97-AF65-F5344CB8AC3E}">
        <p14:creationId xmlns:p14="http://schemas.microsoft.com/office/powerpoint/2010/main" val="163011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46A438F-B53D-0CFC-44F8-DA59A63D8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732101"/>
              </p:ext>
            </p:extLst>
          </p:nvPr>
        </p:nvGraphicFramePr>
        <p:xfrm>
          <a:off x="1324236" y="1563638"/>
          <a:ext cx="5976663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 de Texto 2">
            <a:extLst>
              <a:ext uri="{FF2B5EF4-FFF2-40B4-BE49-F238E27FC236}">
                <a16:creationId xmlns:a16="http://schemas.microsoft.com/office/drawing/2014/main" id="{29585A90-A081-5C63-5E77-219A1F85CCD1}"/>
              </a:ext>
            </a:extLst>
          </p:cNvPr>
          <p:cNvSpPr txBox="1"/>
          <p:nvPr/>
        </p:nvSpPr>
        <p:spPr>
          <a:xfrm>
            <a:off x="1751094" y="3939902"/>
            <a:ext cx="5641811" cy="4372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latin typeface="Commissioner" panose="020B0604020202020204" charset="0"/>
                <a:ea typeface="Roboto" panose="02000000000000000000" pitchFamily="2" charset="0"/>
              </a:rPr>
              <a:t>Fonte: </a:t>
            </a:r>
            <a:r>
              <a:rPr lang="pt-BR" sz="1100" dirty="0">
                <a:solidFill>
                  <a:srgbClr val="000000"/>
                </a:solidFill>
                <a:effectLst/>
                <a:latin typeface="Commissioner" panose="020B0604020202020204" charset="0"/>
                <a:ea typeface="Roboto" panose="02000000000000000000" pitchFamily="2" charset="0"/>
              </a:rPr>
              <a:t>Adaptado de </a:t>
            </a:r>
            <a:r>
              <a:rPr lang="pt-BR" sz="1100" dirty="0">
                <a:effectLst/>
                <a:latin typeface="Commissioner" panose="020B0604020202020204" charset="0"/>
                <a:ea typeface="Arial" panose="020B0604020202020204" pitchFamily="34" charset="0"/>
              </a:rPr>
              <a:t>Mousinho, Schmid, Mesquita, Santos, 2018</a:t>
            </a:r>
            <a:r>
              <a:rPr lang="pt-BR" sz="1100" dirty="0">
                <a:solidFill>
                  <a:srgbClr val="000000"/>
                </a:solidFill>
                <a:effectLst/>
                <a:latin typeface="Commissioner" panose="020B0604020202020204" charset="0"/>
                <a:ea typeface="Roboto" panose="02000000000000000000" pitchFamily="2" charset="0"/>
              </a:rPr>
              <a:t>.</a:t>
            </a:r>
            <a:endParaRPr lang="pt-BR" sz="1100" dirty="0">
              <a:effectLst/>
              <a:latin typeface="Commissioner" panose="020B0604020202020204" charset="0"/>
              <a:ea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D46906E-15F3-82B4-8101-014D97AB2853}"/>
              </a:ext>
            </a:extLst>
          </p:cNvPr>
          <p:cNvSpPr/>
          <p:nvPr/>
        </p:nvSpPr>
        <p:spPr>
          <a:xfrm>
            <a:off x="251520" y="4835723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FAC4EF-EFAF-99E1-4848-149AD1DCFA3E}"/>
              </a:ext>
            </a:extLst>
          </p:cNvPr>
          <p:cNvSpPr txBox="1"/>
          <p:nvPr/>
        </p:nvSpPr>
        <p:spPr>
          <a:xfrm>
            <a:off x="611560" y="627534"/>
            <a:ext cx="80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400" b="1" i="0" u="none" strike="noStrike" baseline="0" dirty="0">
                <a:solidFill>
                  <a:srgbClr val="000000"/>
                </a:solidFill>
                <a:latin typeface="Commissioner" panose="020B0604020202020204" charset="0"/>
              </a:rPr>
              <a:t>Da oralidade ao desenvolvimento da leitura e escrita</a:t>
            </a:r>
            <a:endParaRPr lang="pt-BR" sz="2400" b="1" dirty="0">
              <a:latin typeface="Commission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84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C750CC6-E066-017A-4B5D-EFA8D17735BA}"/>
              </a:ext>
            </a:extLst>
          </p:cNvPr>
          <p:cNvSpPr/>
          <p:nvPr/>
        </p:nvSpPr>
        <p:spPr>
          <a:xfrm>
            <a:off x="251520" y="4835723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07A1F5A-0FA1-4A44-BF3C-4561A735F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74347"/>
              </p:ext>
            </p:extLst>
          </p:nvPr>
        </p:nvGraphicFramePr>
        <p:xfrm>
          <a:off x="2411760" y="7047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29B1513D-EDF5-1090-AD32-8E7AF302555E}"/>
              </a:ext>
            </a:extLst>
          </p:cNvPr>
          <p:cNvSpPr txBox="1"/>
          <p:nvPr/>
        </p:nvSpPr>
        <p:spPr>
          <a:xfrm>
            <a:off x="539552" y="324607"/>
            <a:ext cx="80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400" b="1" dirty="0">
                <a:latin typeface="Commissioner" panose="020B0604020202020204" charset="0"/>
              </a:rPr>
              <a:t>Relação Linguagem, </a:t>
            </a:r>
          </a:p>
          <a:p>
            <a:pPr algn="l"/>
            <a:r>
              <a:rPr lang="pt-BR" sz="2400" b="1" dirty="0">
                <a:latin typeface="Commissioner" panose="020B0604020202020204" charset="0"/>
              </a:rPr>
              <a:t>Língua e Fala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839D320-8998-9FE3-737E-7ADF2A903102}"/>
              </a:ext>
            </a:extLst>
          </p:cNvPr>
          <p:cNvSpPr txBox="1"/>
          <p:nvPr/>
        </p:nvSpPr>
        <p:spPr>
          <a:xfrm>
            <a:off x="6110217" y="4542860"/>
            <a:ext cx="3033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</a:rPr>
              <a:t>Fonte: E</a:t>
            </a:r>
            <a:r>
              <a:rPr lang="pt-B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laborado pela autora, 2025.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207656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C89CFB66-5BF6-F179-9EC8-07B75AFC0D67}"/>
              </a:ext>
            </a:extLst>
          </p:cNvPr>
          <p:cNvGrpSpPr/>
          <p:nvPr/>
        </p:nvGrpSpPr>
        <p:grpSpPr>
          <a:xfrm>
            <a:off x="1992225" y="334434"/>
            <a:ext cx="4943524" cy="4474631"/>
            <a:chOff x="1992225" y="334434"/>
            <a:chExt cx="4943524" cy="4474631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5ABB63A9-7FAB-0D52-D444-652DE63120F6}"/>
                </a:ext>
              </a:extLst>
            </p:cNvPr>
            <p:cNvSpPr/>
            <p:nvPr/>
          </p:nvSpPr>
          <p:spPr>
            <a:xfrm>
              <a:off x="3742158" y="2355082"/>
              <a:ext cx="1443658" cy="1443658"/>
            </a:xfrm>
            <a:custGeom>
              <a:avLst/>
              <a:gdLst>
                <a:gd name="connsiteX0" fmla="*/ 0 w 1443658"/>
                <a:gd name="connsiteY0" fmla="*/ 721829 h 1443658"/>
                <a:gd name="connsiteX1" fmla="*/ 721829 w 1443658"/>
                <a:gd name="connsiteY1" fmla="*/ 0 h 1443658"/>
                <a:gd name="connsiteX2" fmla="*/ 1443658 w 1443658"/>
                <a:gd name="connsiteY2" fmla="*/ 721829 h 1443658"/>
                <a:gd name="connsiteX3" fmla="*/ 721829 w 1443658"/>
                <a:gd name="connsiteY3" fmla="*/ 1443658 h 1443658"/>
                <a:gd name="connsiteX4" fmla="*/ 0 w 1443658"/>
                <a:gd name="connsiteY4" fmla="*/ 721829 h 144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658" h="1443658">
                  <a:moveTo>
                    <a:pt x="0" y="721829"/>
                  </a:moveTo>
                  <a:cubicBezTo>
                    <a:pt x="0" y="323174"/>
                    <a:pt x="323174" y="0"/>
                    <a:pt x="721829" y="0"/>
                  </a:cubicBezTo>
                  <a:cubicBezTo>
                    <a:pt x="1120484" y="0"/>
                    <a:pt x="1443658" y="323174"/>
                    <a:pt x="1443658" y="721829"/>
                  </a:cubicBezTo>
                  <a:cubicBezTo>
                    <a:pt x="1443658" y="1120484"/>
                    <a:pt x="1120484" y="1443658"/>
                    <a:pt x="721829" y="1443658"/>
                  </a:cubicBezTo>
                  <a:cubicBezTo>
                    <a:pt x="323174" y="1443658"/>
                    <a:pt x="0" y="1120484"/>
                    <a:pt x="0" y="72182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199" tIns="229199" rIns="229199" bIns="22919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latin typeface="Commissioner" panose="020B0604020202020204" charset="0"/>
                </a:rPr>
                <a:t>ESCRITA</a:t>
              </a:r>
            </a:p>
          </p:txBody>
        </p:sp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676D6446-0279-570C-C818-28D87D15C0FB}"/>
                </a:ext>
              </a:extLst>
            </p:cNvPr>
            <p:cNvSpPr/>
            <p:nvPr/>
          </p:nvSpPr>
          <p:spPr>
            <a:xfrm rot="16200000">
              <a:off x="4311085" y="1829820"/>
              <a:ext cx="305804" cy="490843"/>
            </a:xfrm>
            <a:custGeom>
              <a:avLst/>
              <a:gdLst>
                <a:gd name="connsiteX0" fmla="*/ 0 w 305804"/>
                <a:gd name="connsiteY0" fmla="*/ 98169 h 490843"/>
                <a:gd name="connsiteX1" fmla="*/ 152902 w 305804"/>
                <a:gd name="connsiteY1" fmla="*/ 98169 h 490843"/>
                <a:gd name="connsiteX2" fmla="*/ 152902 w 305804"/>
                <a:gd name="connsiteY2" fmla="*/ 0 h 490843"/>
                <a:gd name="connsiteX3" fmla="*/ 305804 w 305804"/>
                <a:gd name="connsiteY3" fmla="*/ 245422 h 490843"/>
                <a:gd name="connsiteX4" fmla="*/ 152902 w 305804"/>
                <a:gd name="connsiteY4" fmla="*/ 490843 h 490843"/>
                <a:gd name="connsiteX5" fmla="*/ 152902 w 305804"/>
                <a:gd name="connsiteY5" fmla="*/ 392674 h 490843"/>
                <a:gd name="connsiteX6" fmla="*/ 0 w 305804"/>
                <a:gd name="connsiteY6" fmla="*/ 392674 h 490843"/>
                <a:gd name="connsiteX7" fmla="*/ 0 w 305804"/>
                <a:gd name="connsiteY7" fmla="*/ 98169 h 49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804" h="490843">
                  <a:moveTo>
                    <a:pt x="0" y="98169"/>
                  </a:moveTo>
                  <a:lnTo>
                    <a:pt x="152902" y="98169"/>
                  </a:lnTo>
                  <a:lnTo>
                    <a:pt x="152902" y="0"/>
                  </a:lnTo>
                  <a:lnTo>
                    <a:pt x="305804" y="245422"/>
                  </a:lnTo>
                  <a:lnTo>
                    <a:pt x="152902" y="490843"/>
                  </a:lnTo>
                  <a:lnTo>
                    <a:pt x="152902" y="392674"/>
                  </a:lnTo>
                  <a:lnTo>
                    <a:pt x="0" y="392674"/>
                  </a:lnTo>
                  <a:lnTo>
                    <a:pt x="0" y="98169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8169" rIns="91741" bIns="98169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500" kern="1200">
                <a:latin typeface="Commissioner" panose="020B0604020202020204" charset="0"/>
              </a:endParaRPr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2467ADA4-CBF4-4014-BFAD-A189A32538AB}"/>
                </a:ext>
              </a:extLst>
            </p:cNvPr>
            <p:cNvSpPr/>
            <p:nvPr/>
          </p:nvSpPr>
          <p:spPr>
            <a:xfrm>
              <a:off x="3742158" y="334434"/>
              <a:ext cx="1443658" cy="1443658"/>
            </a:xfrm>
            <a:custGeom>
              <a:avLst/>
              <a:gdLst>
                <a:gd name="connsiteX0" fmla="*/ 0 w 1443658"/>
                <a:gd name="connsiteY0" fmla="*/ 721829 h 1443658"/>
                <a:gd name="connsiteX1" fmla="*/ 721829 w 1443658"/>
                <a:gd name="connsiteY1" fmla="*/ 0 h 1443658"/>
                <a:gd name="connsiteX2" fmla="*/ 1443658 w 1443658"/>
                <a:gd name="connsiteY2" fmla="*/ 721829 h 1443658"/>
                <a:gd name="connsiteX3" fmla="*/ 721829 w 1443658"/>
                <a:gd name="connsiteY3" fmla="*/ 1443658 h 1443658"/>
                <a:gd name="connsiteX4" fmla="*/ 0 w 1443658"/>
                <a:gd name="connsiteY4" fmla="*/ 721829 h 144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658" h="1443658">
                  <a:moveTo>
                    <a:pt x="0" y="721829"/>
                  </a:moveTo>
                  <a:cubicBezTo>
                    <a:pt x="0" y="323174"/>
                    <a:pt x="323174" y="0"/>
                    <a:pt x="721829" y="0"/>
                  </a:cubicBezTo>
                  <a:cubicBezTo>
                    <a:pt x="1120484" y="0"/>
                    <a:pt x="1443658" y="323174"/>
                    <a:pt x="1443658" y="721829"/>
                  </a:cubicBezTo>
                  <a:cubicBezTo>
                    <a:pt x="1443658" y="1120484"/>
                    <a:pt x="1120484" y="1443658"/>
                    <a:pt x="721829" y="1443658"/>
                  </a:cubicBezTo>
                  <a:cubicBezTo>
                    <a:pt x="323174" y="1443658"/>
                    <a:pt x="0" y="1120484"/>
                    <a:pt x="0" y="72182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0469" tIns="230469" rIns="230469" bIns="230469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500" kern="1200" dirty="0">
                  <a:latin typeface="Commissioner" panose="020B0604020202020204" charset="0"/>
                </a:rPr>
                <a:t>Evolução Humana</a:t>
              </a:r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12786F68-F40D-C0EB-7880-74602CF1B164}"/>
                </a:ext>
              </a:extLst>
            </p:cNvPr>
            <p:cNvSpPr/>
            <p:nvPr/>
          </p:nvSpPr>
          <p:spPr>
            <a:xfrm rot="1800000">
              <a:off x="5178556" y="3332325"/>
              <a:ext cx="305804" cy="490843"/>
            </a:xfrm>
            <a:custGeom>
              <a:avLst/>
              <a:gdLst>
                <a:gd name="connsiteX0" fmla="*/ 0 w 305804"/>
                <a:gd name="connsiteY0" fmla="*/ 98169 h 490843"/>
                <a:gd name="connsiteX1" fmla="*/ 152902 w 305804"/>
                <a:gd name="connsiteY1" fmla="*/ 98169 h 490843"/>
                <a:gd name="connsiteX2" fmla="*/ 152902 w 305804"/>
                <a:gd name="connsiteY2" fmla="*/ 0 h 490843"/>
                <a:gd name="connsiteX3" fmla="*/ 305804 w 305804"/>
                <a:gd name="connsiteY3" fmla="*/ 245422 h 490843"/>
                <a:gd name="connsiteX4" fmla="*/ 152902 w 305804"/>
                <a:gd name="connsiteY4" fmla="*/ 490843 h 490843"/>
                <a:gd name="connsiteX5" fmla="*/ 152902 w 305804"/>
                <a:gd name="connsiteY5" fmla="*/ 392674 h 490843"/>
                <a:gd name="connsiteX6" fmla="*/ 0 w 305804"/>
                <a:gd name="connsiteY6" fmla="*/ 392674 h 490843"/>
                <a:gd name="connsiteX7" fmla="*/ 0 w 305804"/>
                <a:gd name="connsiteY7" fmla="*/ 98169 h 49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804" h="490843">
                  <a:moveTo>
                    <a:pt x="0" y="98169"/>
                  </a:moveTo>
                  <a:lnTo>
                    <a:pt x="152902" y="98169"/>
                  </a:lnTo>
                  <a:lnTo>
                    <a:pt x="152902" y="0"/>
                  </a:lnTo>
                  <a:lnTo>
                    <a:pt x="305804" y="245422"/>
                  </a:lnTo>
                  <a:lnTo>
                    <a:pt x="152902" y="490843"/>
                  </a:lnTo>
                  <a:lnTo>
                    <a:pt x="152902" y="392674"/>
                  </a:lnTo>
                  <a:lnTo>
                    <a:pt x="0" y="392674"/>
                  </a:lnTo>
                  <a:lnTo>
                    <a:pt x="0" y="98169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8169" rIns="91741" bIns="9816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500" kern="1200">
                <a:latin typeface="Commissioner" panose="020B0604020202020204" charset="0"/>
              </a:endParaRPr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28991488-CE59-BC1A-330D-0A825C65075B}"/>
                </a:ext>
              </a:extLst>
            </p:cNvPr>
            <p:cNvSpPr/>
            <p:nvPr/>
          </p:nvSpPr>
          <p:spPr>
            <a:xfrm>
              <a:off x="5492091" y="3365407"/>
              <a:ext cx="1443658" cy="1443658"/>
            </a:xfrm>
            <a:custGeom>
              <a:avLst/>
              <a:gdLst>
                <a:gd name="connsiteX0" fmla="*/ 0 w 1443658"/>
                <a:gd name="connsiteY0" fmla="*/ 721829 h 1443658"/>
                <a:gd name="connsiteX1" fmla="*/ 721829 w 1443658"/>
                <a:gd name="connsiteY1" fmla="*/ 0 h 1443658"/>
                <a:gd name="connsiteX2" fmla="*/ 1443658 w 1443658"/>
                <a:gd name="connsiteY2" fmla="*/ 721829 h 1443658"/>
                <a:gd name="connsiteX3" fmla="*/ 721829 w 1443658"/>
                <a:gd name="connsiteY3" fmla="*/ 1443658 h 1443658"/>
                <a:gd name="connsiteX4" fmla="*/ 0 w 1443658"/>
                <a:gd name="connsiteY4" fmla="*/ 721829 h 144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658" h="1443658">
                  <a:moveTo>
                    <a:pt x="0" y="721829"/>
                  </a:moveTo>
                  <a:cubicBezTo>
                    <a:pt x="0" y="323174"/>
                    <a:pt x="323174" y="0"/>
                    <a:pt x="721829" y="0"/>
                  </a:cubicBezTo>
                  <a:cubicBezTo>
                    <a:pt x="1120484" y="0"/>
                    <a:pt x="1443658" y="323174"/>
                    <a:pt x="1443658" y="721829"/>
                  </a:cubicBezTo>
                  <a:cubicBezTo>
                    <a:pt x="1443658" y="1120484"/>
                    <a:pt x="1120484" y="1443658"/>
                    <a:pt x="721829" y="1443658"/>
                  </a:cubicBezTo>
                  <a:cubicBezTo>
                    <a:pt x="323174" y="1443658"/>
                    <a:pt x="0" y="1120484"/>
                    <a:pt x="0" y="72182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0469" tIns="230469" rIns="230469" bIns="230469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500" kern="1200" dirty="0">
                  <a:latin typeface="Commissioner" panose="020B0604020202020204" charset="0"/>
                </a:rPr>
                <a:t>Registrar a fala</a:t>
              </a:r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AD3FC740-ECFA-87FE-8412-E13C52898D7C}"/>
                </a:ext>
              </a:extLst>
            </p:cNvPr>
            <p:cNvSpPr/>
            <p:nvPr/>
          </p:nvSpPr>
          <p:spPr>
            <a:xfrm rot="19800000">
              <a:off x="3443614" y="3332324"/>
              <a:ext cx="305805" cy="490844"/>
            </a:xfrm>
            <a:custGeom>
              <a:avLst/>
              <a:gdLst>
                <a:gd name="connsiteX0" fmla="*/ 0 w 305804"/>
                <a:gd name="connsiteY0" fmla="*/ 98169 h 490843"/>
                <a:gd name="connsiteX1" fmla="*/ 152902 w 305804"/>
                <a:gd name="connsiteY1" fmla="*/ 98169 h 490843"/>
                <a:gd name="connsiteX2" fmla="*/ 152902 w 305804"/>
                <a:gd name="connsiteY2" fmla="*/ 0 h 490843"/>
                <a:gd name="connsiteX3" fmla="*/ 305804 w 305804"/>
                <a:gd name="connsiteY3" fmla="*/ 245422 h 490843"/>
                <a:gd name="connsiteX4" fmla="*/ 152902 w 305804"/>
                <a:gd name="connsiteY4" fmla="*/ 490843 h 490843"/>
                <a:gd name="connsiteX5" fmla="*/ 152902 w 305804"/>
                <a:gd name="connsiteY5" fmla="*/ 392674 h 490843"/>
                <a:gd name="connsiteX6" fmla="*/ 0 w 305804"/>
                <a:gd name="connsiteY6" fmla="*/ 392674 h 490843"/>
                <a:gd name="connsiteX7" fmla="*/ 0 w 305804"/>
                <a:gd name="connsiteY7" fmla="*/ 98169 h 49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804" h="490843">
                  <a:moveTo>
                    <a:pt x="305804" y="392674"/>
                  </a:moveTo>
                  <a:lnTo>
                    <a:pt x="152902" y="392674"/>
                  </a:lnTo>
                  <a:lnTo>
                    <a:pt x="152902" y="490843"/>
                  </a:lnTo>
                  <a:lnTo>
                    <a:pt x="0" y="245421"/>
                  </a:lnTo>
                  <a:lnTo>
                    <a:pt x="152902" y="0"/>
                  </a:lnTo>
                  <a:lnTo>
                    <a:pt x="152902" y="98169"/>
                  </a:lnTo>
                  <a:lnTo>
                    <a:pt x="305804" y="98169"/>
                  </a:lnTo>
                  <a:lnTo>
                    <a:pt x="305804" y="39267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741" tIns="98170" rIns="0" bIns="9816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500" kern="1200">
                <a:latin typeface="Commissioner" panose="020B0604020202020204" charset="0"/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E0B1F4BB-9693-6504-BF7B-0AB6B4D0309B}"/>
                </a:ext>
              </a:extLst>
            </p:cNvPr>
            <p:cNvSpPr/>
            <p:nvPr/>
          </p:nvSpPr>
          <p:spPr>
            <a:xfrm>
              <a:off x="1992225" y="3365407"/>
              <a:ext cx="1443658" cy="1443658"/>
            </a:xfrm>
            <a:custGeom>
              <a:avLst/>
              <a:gdLst>
                <a:gd name="connsiteX0" fmla="*/ 0 w 1443658"/>
                <a:gd name="connsiteY0" fmla="*/ 721829 h 1443658"/>
                <a:gd name="connsiteX1" fmla="*/ 721829 w 1443658"/>
                <a:gd name="connsiteY1" fmla="*/ 0 h 1443658"/>
                <a:gd name="connsiteX2" fmla="*/ 1443658 w 1443658"/>
                <a:gd name="connsiteY2" fmla="*/ 721829 h 1443658"/>
                <a:gd name="connsiteX3" fmla="*/ 721829 w 1443658"/>
                <a:gd name="connsiteY3" fmla="*/ 1443658 h 1443658"/>
                <a:gd name="connsiteX4" fmla="*/ 0 w 1443658"/>
                <a:gd name="connsiteY4" fmla="*/ 721829 h 144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658" h="1443658">
                  <a:moveTo>
                    <a:pt x="0" y="721829"/>
                  </a:moveTo>
                  <a:cubicBezTo>
                    <a:pt x="0" y="323174"/>
                    <a:pt x="323174" y="0"/>
                    <a:pt x="721829" y="0"/>
                  </a:cubicBezTo>
                  <a:cubicBezTo>
                    <a:pt x="1120484" y="0"/>
                    <a:pt x="1443658" y="323174"/>
                    <a:pt x="1443658" y="721829"/>
                  </a:cubicBezTo>
                  <a:cubicBezTo>
                    <a:pt x="1443658" y="1120484"/>
                    <a:pt x="1120484" y="1443658"/>
                    <a:pt x="721829" y="1443658"/>
                  </a:cubicBezTo>
                  <a:cubicBezTo>
                    <a:pt x="323174" y="1443658"/>
                    <a:pt x="0" y="1120484"/>
                    <a:pt x="0" y="72182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0469" tIns="230469" rIns="230469" bIns="230469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500" kern="1200" dirty="0">
                  <a:latin typeface="Commissioner" panose="020B0604020202020204" charset="0"/>
                </a:rPr>
                <a:t>Alfabeto (grafemas)</a:t>
              </a: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F821CBAC-0A12-F5D7-5648-7F2082060006}"/>
              </a:ext>
            </a:extLst>
          </p:cNvPr>
          <p:cNvSpPr/>
          <p:nvPr/>
        </p:nvSpPr>
        <p:spPr>
          <a:xfrm>
            <a:off x="251520" y="4835723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5A88392-92CE-36F0-5EA6-431C3CEE83CC}"/>
              </a:ext>
            </a:extLst>
          </p:cNvPr>
          <p:cNvSpPr txBox="1"/>
          <p:nvPr/>
        </p:nvSpPr>
        <p:spPr>
          <a:xfrm>
            <a:off x="611560" y="627534"/>
            <a:ext cx="80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400" b="1" i="0" u="none" strike="noStrike" baseline="0" dirty="0">
                <a:solidFill>
                  <a:srgbClr val="000000"/>
                </a:solidFill>
                <a:latin typeface="Commissioner" panose="020B0604020202020204" charset="0"/>
              </a:rPr>
              <a:t>Aspectos </a:t>
            </a:r>
          </a:p>
          <a:p>
            <a:pPr algn="l"/>
            <a:r>
              <a:rPr lang="pt-BR" sz="2400" b="1" i="0" u="none" strike="noStrike" baseline="0" dirty="0">
                <a:solidFill>
                  <a:srgbClr val="000000"/>
                </a:solidFill>
                <a:latin typeface="Commissioner" panose="020B0604020202020204" charset="0"/>
              </a:rPr>
              <a:t>da Escrita</a:t>
            </a:r>
            <a:endParaRPr lang="pt-BR" sz="2400" b="1" dirty="0">
              <a:latin typeface="Commissioner" panose="020B060402020202020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BAC106B-D7F3-5A8C-6FF6-E4DE8EDA0DE9}"/>
              </a:ext>
            </a:extLst>
          </p:cNvPr>
          <p:cNvSpPr txBox="1"/>
          <p:nvPr/>
        </p:nvSpPr>
        <p:spPr>
          <a:xfrm>
            <a:off x="6516216" y="4612909"/>
            <a:ext cx="3033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</a:rPr>
              <a:t>Fonte: E</a:t>
            </a:r>
            <a:r>
              <a:rPr lang="pt-B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laborado pela autora, 2025.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394989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842AF0D-DFE3-5F55-FEE2-303B6694CE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0070C0"/>
                </a:solidFill>
              </a:rPr>
              <a:t>Neurobiologia</a:t>
            </a:r>
            <a:r>
              <a:rPr lang="pt-BR" sz="4400" dirty="0"/>
              <a:t> da Aprendizagem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956A2E5-673E-A940-1B9B-FE61925571B2}"/>
              </a:ext>
            </a:extLst>
          </p:cNvPr>
          <p:cNvSpPr/>
          <p:nvPr/>
        </p:nvSpPr>
        <p:spPr>
          <a:xfrm>
            <a:off x="7295417" y="48233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0000385-9673-C917-3773-832F0123C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7984" y="1491630"/>
            <a:ext cx="3734458" cy="328347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46E939E-D696-5C73-7E20-A2C8F400B847}"/>
              </a:ext>
            </a:extLst>
          </p:cNvPr>
          <p:cNvSpPr txBox="1"/>
          <p:nvPr/>
        </p:nvSpPr>
        <p:spPr>
          <a:xfrm>
            <a:off x="5835439" y="4299942"/>
            <a:ext cx="229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Fonte: Freepik.com</a:t>
            </a:r>
          </a:p>
        </p:txBody>
      </p:sp>
    </p:spTree>
    <p:extLst>
      <p:ext uri="{BB962C8B-B14F-4D97-AF65-F5344CB8AC3E}">
        <p14:creationId xmlns:p14="http://schemas.microsoft.com/office/powerpoint/2010/main" val="201260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6F4FF274-498C-6BA7-4EDC-92B286B37A82}"/>
              </a:ext>
            </a:extLst>
          </p:cNvPr>
          <p:cNvSpPr txBox="1"/>
          <p:nvPr/>
        </p:nvSpPr>
        <p:spPr>
          <a:xfrm>
            <a:off x="411116" y="195486"/>
            <a:ext cx="2936748" cy="3635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Commissioner" panose="020B0604020202020204" charset="0"/>
                <a:ea typeface="Arial" panose="020B0604020202020204" pitchFamily="34" charset="0"/>
              </a:rPr>
              <a:t>São os </a:t>
            </a:r>
            <a:r>
              <a:rPr lang="pt-BR" sz="1800" dirty="0">
                <a:solidFill>
                  <a:srgbClr val="0070C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substratos biológicos da linguagem oral</a:t>
            </a:r>
            <a:r>
              <a:rPr lang="pt-BR" sz="18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, mediado pelo </a:t>
            </a:r>
            <a:r>
              <a:rPr lang="pt-BR" sz="1800" dirty="0">
                <a:solidFill>
                  <a:srgbClr val="0070C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meio sociocultural</a:t>
            </a:r>
            <a:r>
              <a:rPr lang="pt-BR" sz="18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 e pela </a:t>
            </a:r>
            <a:r>
              <a:rPr lang="pt-BR" sz="1800" dirty="0">
                <a:solidFill>
                  <a:srgbClr val="0070C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educação</a:t>
            </a:r>
            <a:r>
              <a:rPr lang="pt-BR" sz="18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, que servem de base para </a:t>
            </a:r>
            <a:r>
              <a:rPr lang="pt-BR" sz="1800" dirty="0">
                <a:solidFill>
                  <a:srgbClr val="0070C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circuitaria neurológica envolvida na linguagem escrita</a:t>
            </a:r>
            <a:r>
              <a:rPr lang="pt-BR" sz="18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(LENT, R., 2020)</a:t>
            </a:r>
            <a:endParaRPr lang="pt-BR" sz="1100" dirty="0">
              <a:latin typeface="Commissioner" panose="020B0604020202020204" charset="0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B17C8692-C7C5-4D7A-8789-063227C63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8210564"/>
              </p:ext>
            </p:extLst>
          </p:nvPr>
        </p:nvGraphicFramePr>
        <p:xfrm>
          <a:off x="205172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5A0E8578-1043-694A-CCF3-760DF7E2E08E}"/>
              </a:ext>
            </a:extLst>
          </p:cNvPr>
          <p:cNvSpPr txBox="1"/>
          <p:nvPr/>
        </p:nvSpPr>
        <p:spPr>
          <a:xfrm>
            <a:off x="6175416" y="195486"/>
            <a:ext cx="25202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A </a:t>
            </a:r>
            <a:r>
              <a:rPr lang="pt-BR" sz="1600" dirty="0">
                <a:solidFill>
                  <a:srgbClr val="0070C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escola</a:t>
            </a:r>
            <a:r>
              <a:rPr lang="pt-BR" sz="16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 é um dos espaços mais importantes para o desenvolvimento das habilidades linguísticas, desde a oralidade à leitura e escrita. </a:t>
            </a:r>
            <a:endParaRPr lang="pt-BR" sz="1600" dirty="0">
              <a:latin typeface="Commissioner" panose="020B060402020202020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6D8F6C2-3B30-A2D5-647B-4ED9043682C0}"/>
              </a:ext>
            </a:extLst>
          </p:cNvPr>
          <p:cNvSpPr/>
          <p:nvPr/>
        </p:nvSpPr>
        <p:spPr>
          <a:xfrm>
            <a:off x="7295417" y="48233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C98BCDB-ABB1-6B00-335F-9513CC249D82}"/>
              </a:ext>
            </a:extLst>
          </p:cNvPr>
          <p:cNvSpPr txBox="1"/>
          <p:nvPr/>
        </p:nvSpPr>
        <p:spPr>
          <a:xfrm>
            <a:off x="1820298" y="4083918"/>
            <a:ext cx="33121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latin typeface="Commissioner" panose="020B0604020202020204" charset="0"/>
              </a:rPr>
              <a:t>Fatores relevantes para o desenvolvimento da circuitaria neurológica da linguagem escrita.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F8B7565-B375-74B6-11CA-06BE8B7C4DF1}"/>
              </a:ext>
            </a:extLst>
          </p:cNvPr>
          <p:cNvSpPr txBox="1"/>
          <p:nvPr/>
        </p:nvSpPr>
        <p:spPr>
          <a:xfrm>
            <a:off x="5918664" y="4559278"/>
            <a:ext cx="3033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</a:rPr>
              <a:t>Fonte: E</a:t>
            </a:r>
            <a:r>
              <a:rPr lang="pt-B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laborado pela autora, 2025.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6101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E7B8AB7-87CE-E9C0-8307-580927A7F620}"/>
              </a:ext>
            </a:extLst>
          </p:cNvPr>
          <p:cNvSpPr/>
          <p:nvPr/>
        </p:nvSpPr>
        <p:spPr>
          <a:xfrm>
            <a:off x="7295417" y="48233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FAAD688-9090-D684-3765-66451AD6E4A7}"/>
              </a:ext>
            </a:extLst>
          </p:cNvPr>
          <p:cNvSpPr txBox="1"/>
          <p:nvPr/>
        </p:nvSpPr>
        <p:spPr>
          <a:xfrm>
            <a:off x="1714246" y="432445"/>
            <a:ext cx="5715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Commissioner" panose="020B0604020202020204" charset="0"/>
              </a:rPr>
              <a:t>Plasticidade Neuronal </a:t>
            </a:r>
          </a:p>
          <a:p>
            <a:pPr algn="ctr"/>
            <a:r>
              <a:rPr lang="pt-BR" sz="2000" dirty="0">
                <a:latin typeface="Commissioner" panose="020B0604020202020204" charset="0"/>
              </a:rPr>
              <a:t>(reciclagem neuronal)</a:t>
            </a:r>
            <a:endParaRPr lang="pt-BR" dirty="0">
              <a:latin typeface="Commissioner" panose="020B0604020202020204" charset="0"/>
            </a:endParaRPr>
          </a:p>
        </p:txBody>
      </p:sp>
      <p:pic>
        <p:nvPicPr>
          <p:cNvPr id="1026" name="Picture 2" descr="Neurônio PNGs para download gratuito">
            <a:extLst>
              <a:ext uri="{FF2B5EF4-FFF2-40B4-BE49-F238E27FC236}">
                <a16:creationId xmlns:a16="http://schemas.microsoft.com/office/drawing/2014/main" id="{EFD22BEE-7B4E-A02E-DD3A-4D2EA390C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5" y="1239602"/>
            <a:ext cx="2556284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AAE982B-A009-16B3-CC70-88C4ACCF0D78}"/>
              </a:ext>
            </a:extLst>
          </p:cNvPr>
          <p:cNvSpPr txBox="1"/>
          <p:nvPr/>
        </p:nvSpPr>
        <p:spPr>
          <a:xfrm>
            <a:off x="3073779" y="1625114"/>
            <a:ext cx="3205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Commissioner" panose="020B0604020202020204" charset="0"/>
                <a:ea typeface="Arial" panose="020B0604020202020204" pitchFamily="34" charset="0"/>
              </a:rPr>
              <a:t>R</a:t>
            </a:r>
            <a:r>
              <a:rPr lang="pt-BR" sz="1800" dirty="0">
                <a:effectLst/>
                <a:latin typeface="Commissioner" panose="020B0604020202020204" charset="0"/>
                <a:ea typeface="Arial" panose="020B0604020202020204" pitchFamily="34" charset="0"/>
              </a:rPr>
              <a:t>econhecimento facial</a:t>
            </a:r>
          </a:p>
          <a:p>
            <a:r>
              <a:rPr lang="pt-BR" sz="1800" dirty="0">
                <a:latin typeface="Commissioner" panose="020B0604020202020204" charset="0"/>
                <a:ea typeface="Arial" panose="020B0604020202020204" pitchFamily="34" charset="0"/>
              </a:rPr>
              <a:t>Reconhecimento</a:t>
            </a:r>
            <a:r>
              <a:rPr lang="pt-BR" sz="1800" dirty="0">
                <a:effectLst/>
                <a:latin typeface="Commissioner" panose="020B0604020202020204" charset="0"/>
                <a:ea typeface="Arial" panose="020B0604020202020204" pitchFamily="34" charset="0"/>
              </a:rPr>
              <a:t> de objetos</a:t>
            </a:r>
            <a:endParaRPr lang="pt-BR" sz="1800" dirty="0">
              <a:latin typeface="Commissioner" panose="020B060402020202020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11EDBB-490C-E374-2453-4064FEEB6077}"/>
              </a:ext>
            </a:extLst>
          </p:cNvPr>
          <p:cNvSpPr txBox="1"/>
          <p:nvPr/>
        </p:nvSpPr>
        <p:spPr>
          <a:xfrm>
            <a:off x="2843808" y="3611220"/>
            <a:ext cx="3768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Commissioner" panose="020B0604020202020204" charset="0"/>
                <a:ea typeface="Arial" panose="020B0604020202020204" pitchFamily="34" charset="0"/>
              </a:rPr>
              <a:t>I</a:t>
            </a:r>
            <a:r>
              <a:rPr lang="pt-BR" sz="1800" dirty="0">
                <a:effectLst/>
                <a:latin typeface="Commissioner" panose="020B0604020202020204" charset="0"/>
                <a:ea typeface="Arial" panose="020B0604020202020204" pitchFamily="34" charset="0"/>
              </a:rPr>
              <a:t>dentificação dos grafemas/escrita </a:t>
            </a:r>
            <a:endParaRPr lang="pt-BR" sz="1800" dirty="0">
              <a:latin typeface="Commissioner" panose="020B0604020202020204" charset="0"/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F099453-E9B8-7EAE-148A-E831D936CF0D}"/>
              </a:ext>
            </a:extLst>
          </p:cNvPr>
          <p:cNvGrpSpPr/>
          <p:nvPr/>
        </p:nvGrpSpPr>
        <p:grpSpPr>
          <a:xfrm>
            <a:off x="3556615" y="2421597"/>
            <a:ext cx="1944216" cy="1039470"/>
            <a:chOff x="3635896" y="2571750"/>
            <a:chExt cx="1944216" cy="1039470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92633620-2248-4FE4-CD82-C2B5F49303EF}"/>
                </a:ext>
              </a:extLst>
            </p:cNvPr>
            <p:cNvSpPr/>
            <p:nvPr/>
          </p:nvSpPr>
          <p:spPr>
            <a:xfrm>
              <a:off x="3635896" y="2571750"/>
              <a:ext cx="1944216" cy="10394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91CD2D27-6CAA-DFFF-37DB-978A3E8A6E77}"/>
                </a:ext>
              </a:extLst>
            </p:cNvPr>
            <p:cNvSpPr txBox="1"/>
            <p:nvPr/>
          </p:nvSpPr>
          <p:spPr>
            <a:xfrm>
              <a:off x="3760184" y="2872556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>
                  <a:solidFill>
                    <a:schemeClr val="bg1"/>
                  </a:solidFill>
                  <a:latin typeface="Commissioner" panose="020B0604020202020204" charset="0"/>
                </a:rPr>
                <a:t>Aprendizagem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1595C879-4D73-9E2D-E9F2-6DC773323ECC}"/>
              </a:ext>
            </a:extLst>
          </p:cNvPr>
          <p:cNvSpPr txBox="1"/>
          <p:nvPr/>
        </p:nvSpPr>
        <p:spPr>
          <a:xfrm>
            <a:off x="5510559" y="2679722"/>
            <a:ext cx="2718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/>
                <a:latin typeface="Commissioner" panose="020B0604020202020204" charset="0"/>
                <a:ea typeface="Arial" panose="020B0604020202020204" pitchFamily="34" charset="0"/>
              </a:rPr>
              <a:t>Aquisição da escrita modifica a estrutura do SNC.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EADDF5-73DC-C55E-3283-D9A50E0ABEE8}"/>
              </a:ext>
            </a:extLst>
          </p:cNvPr>
          <p:cNvSpPr txBox="1"/>
          <p:nvPr/>
        </p:nvSpPr>
        <p:spPr>
          <a:xfrm>
            <a:off x="1714246" y="4527647"/>
            <a:ext cx="711645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5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(</a:t>
            </a:r>
            <a:r>
              <a:rPr lang="pt-BR" sz="1050" dirty="0" err="1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Dehaene</a:t>
            </a:r>
            <a:r>
              <a:rPr lang="pt-BR" sz="105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, 2022; </a:t>
            </a:r>
            <a:r>
              <a:rPr lang="pt-BR" sz="1050" dirty="0" err="1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Lent</a:t>
            </a:r>
            <a:r>
              <a:rPr lang="pt-BR" sz="105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, 2020; </a:t>
            </a:r>
            <a:r>
              <a:rPr lang="pt-BR" sz="1050" dirty="0" err="1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Dehaene</a:t>
            </a:r>
            <a:r>
              <a:rPr lang="pt-BR" sz="105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, 2012; </a:t>
            </a:r>
            <a:r>
              <a:rPr lang="pt-BR" sz="1050" dirty="0">
                <a:effectLst/>
                <a:latin typeface="Commissioner" panose="020B0604020202020204" charset="0"/>
                <a:ea typeface="Arial" panose="020B0604020202020204" pitchFamily="34" charset="0"/>
              </a:rPr>
              <a:t>Scliar-Cabral, 2010; </a:t>
            </a:r>
            <a:r>
              <a:rPr lang="pt-BR" sz="1050" dirty="0" err="1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Dehaene</a:t>
            </a:r>
            <a:r>
              <a:rPr lang="pt-BR" sz="105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,</a:t>
            </a:r>
            <a:r>
              <a:rPr lang="pt-BR" sz="1050" dirty="0">
                <a:latin typeface="Commissioner" panose="020B0604020202020204" charset="0"/>
                <a:ea typeface="Arial" panose="020B0604020202020204" pitchFamily="34" charset="0"/>
              </a:rPr>
              <a:t> Cohen,</a:t>
            </a:r>
            <a:r>
              <a:rPr lang="pt-BR" sz="105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 2007)</a:t>
            </a:r>
            <a:endParaRPr lang="pt-BR" sz="1050" dirty="0">
              <a:latin typeface="Commission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26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838F475-C29A-59BC-254F-ABF3E109DF42}"/>
              </a:ext>
            </a:extLst>
          </p:cNvPr>
          <p:cNvSpPr/>
          <p:nvPr/>
        </p:nvSpPr>
        <p:spPr>
          <a:xfrm>
            <a:off x="6876256" y="3939902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50F26E0-0B2B-3B1E-5BF4-CB18D0B48570}"/>
              </a:ext>
            </a:extLst>
          </p:cNvPr>
          <p:cNvGrpSpPr/>
          <p:nvPr/>
        </p:nvGrpSpPr>
        <p:grpSpPr>
          <a:xfrm>
            <a:off x="2205371" y="1125195"/>
            <a:ext cx="4572000" cy="2774615"/>
            <a:chOff x="1979711" y="717940"/>
            <a:chExt cx="5328593" cy="3810816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F6D18AF-76E1-6BCF-6419-6D7483894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463" t="1712" r="2989"/>
            <a:stretch/>
          </p:blipFill>
          <p:spPr>
            <a:xfrm>
              <a:off x="1979711" y="717940"/>
              <a:ext cx="5328593" cy="3810816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9F655CD-2FAD-5678-014D-B4E8BC8A4262}"/>
                </a:ext>
              </a:extLst>
            </p:cNvPr>
            <p:cNvSpPr/>
            <p:nvPr/>
          </p:nvSpPr>
          <p:spPr>
            <a:xfrm>
              <a:off x="2051720" y="780366"/>
              <a:ext cx="1080120" cy="1017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CBCD8FA9-02DE-0888-C474-813636778981}"/>
                </a:ext>
              </a:extLst>
            </p:cNvPr>
            <p:cNvSpPr/>
            <p:nvPr/>
          </p:nvSpPr>
          <p:spPr>
            <a:xfrm>
              <a:off x="6876256" y="3958300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84E823E-8E24-1B7C-C20B-EFEA7208204F}"/>
              </a:ext>
            </a:extLst>
          </p:cNvPr>
          <p:cNvGrpSpPr/>
          <p:nvPr/>
        </p:nvGrpSpPr>
        <p:grpSpPr>
          <a:xfrm>
            <a:off x="2476132" y="4002712"/>
            <a:ext cx="4572000" cy="805043"/>
            <a:chOff x="2476132" y="4002712"/>
            <a:chExt cx="4572000" cy="805043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3AB520C9-13EE-DE0A-DCBF-F79EA2915E76}"/>
                </a:ext>
              </a:extLst>
            </p:cNvPr>
            <p:cNvSpPr/>
            <p:nvPr/>
          </p:nvSpPr>
          <p:spPr>
            <a:xfrm>
              <a:off x="2682647" y="4002712"/>
              <a:ext cx="4032447" cy="80504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30A8CF57-6391-807F-F886-69F58E2948EB}"/>
                </a:ext>
              </a:extLst>
            </p:cNvPr>
            <p:cNvSpPr txBox="1"/>
            <p:nvPr/>
          </p:nvSpPr>
          <p:spPr>
            <a:xfrm>
              <a:off x="2476132" y="4122950"/>
              <a:ext cx="4572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/>
                  </a:solidFill>
                  <a:latin typeface="Commissioner" panose="020B0604020202020204" charset="0"/>
                  <a:ea typeface="Arial" panose="020B0604020202020204" pitchFamily="34" charset="0"/>
                </a:rPr>
                <a:t>E</a:t>
              </a:r>
              <a:r>
                <a:rPr lang="pt-BR" sz="2400" dirty="0">
                  <a:solidFill>
                    <a:schemeClr val="bg1"/>
                  </a:solidFill>
                  <a:effectLst/>
                  <a:latin typeface="Commissioner" panose="020B0604020202020204" charset="0"/>
                  <a:ea typeface="Arial" panose="020B0604020202020204" pitchFamily="34" charset="0"/>
                </a:rPr>
                <a:t>nsino explícito e formal</a:t>
              </a:r>
              <a:endParaRPr lang="pt-BR" sz="2400" dirty="0">
                <a:solidFill>
                  <a:schemeClr val="bg1"/>
                </a:solidFill>
                <a:latin typeface="Commissioner" panose="020B0604020202020204" charset="0"/>
              </a:endParaRPr>
            </a:p>
          </p:txBody>
        </p:sp>
      </p:grpSp>
      <p:sp>
        <p:nvSpPr>
          <p:cNvPr id="21" name="Título 1">
            <a:extLst>
              <a:ext uri="{FF2B5EF4-FFF2-40B4-BE49-F238E27FC236}">
                <a16:creationId xmlns:a16="http://schemas.microsoft.com/office/drawing/2014/main" id="{A0E43956-DA4E-3E70-31CB-3CA07A3C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</p:spPr>
        <p:txBody>
          <a:bodyPr/>
          <a:lstStyle/>
          <a:p>
            <a:r>
              <a:rPr lang="pt-BR" dirty="0"/>
              <a:t>Linguagem Escrita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8FF54AA-B937-BF93-EB1B-A6B60543E90E}"/>
              </a:ext>
            </a:extLst>
          </p:cNvPr>
          <p:cNvSpPr/>
          <p:nvPr/>
        </p:nvSpPr>
        <p:spPr>
          <a:xfrm>
            <a:off x="7295417" y="48233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C0CFE38-1A16-08DD-FAB9-002422331904}"/>
              </a:ext>
            </a:extLst>
          </p:cNvPr>
          <p:cNvSpPr txBox="1"/>
          <p:nvPr/>
        </p:nvSpPr>
        <p:spPr>
          <a:xfrm>
            <a:off x="3159287" y="3693500"/>
            <a:ext cx="2825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Fonte: V</a:t>
            </a:r>
            <a:r>
              <a:rPr lang="pt-BR" sz="1000" dirty="0"/>
              <a:t>ecteezy.com</a:t>
            </a:r>
            <a:r>
              <a:rPr lang="pt-BR" sz="10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863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3"/>
          <p:cNvSpPr/>
          <p:nvPr/>
        </p:nvSpPr>
        <p:spPr>
          <a:xfrm>
            <a:off x="5045480" y="1451000"/>
            <a:ext cx="852900" cy="369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43"/>
          <p:cNvGrpSpPr/>
          <p:nvPr/>
        </p:nvGrpSpPr>
        <p:grpSpPr>
          <a:xfrm>
            <a:off x="0" y="1451000"/>
            <a:ext cx="4108200" cy="3692400"/>
            <a:chOff x="0" y="1451000"/>
            <a:chExt cx="4108200" cy="3692400"/>
          </a:xfrm>
        </p:grpSpPr>
        <p:sp>
          <p:nvSpPr>
            <p:cNvPr id="307" name="Google Shape;307;p43"/>
            <p:cNvSpPr/>
            <p:nvPr/>
          </p:nvSpPr>
          <p:spPr>
            <a:xfrm>
              <a:off x="1005300" y="1451000"/>
              <a:ext cx="852900" cy="3692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8" name="Google Shape;308;p43"/>
            <p:cNvCxnSpPr/>
            <p:nvPr/>
          </p:nvCxnSpPr>
          <p:spPr>
            <a:xfrm>
              <a:off x="0" y="4797575"/>
              <a:ext cx="4108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9" name="Google Shape;309;p43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dirty="0"/>
              <a:t>Apresentação</a:t>
            </a:r>
            <a:endParaRPr sz="3100" dirty="0"/>
          </a:p>
        </p:txBody>
      </p:sp>
      <p:sp>
        <p:nvSpPr>
          <p:cNvPr id="311" name="Google Shape;311;p43"/>
          <p:cNvSpPr txBox="1">
            <a:spLocks noGrp="1"/>
          </p:cNvSpPr>
          <p:nvPr>
            <p:ph type="subTitle" idx="2"/>
          </p:nvPr>
        </p:nvSpPr>
        <p:spPr>
          <a:xfrm>
            <a:off x="1873083" y="1826569"/>
            <a:ext cx="2288700" cy="4377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Fonoaudióloga</a:t>
            </a:r>
            <a:endParaRPr dirty="0"/>
          </a:p>
        </p:txBody>
      </p:sp>
      <p:sp>
        <p:nvSpPr>
          <p:cNvPr id="312" name="Google Shape;312;p43"/>
          <p:cNvSpPr txBox="1">
            <a:spLocks noGrp="1"/>
          </p:cNvSpPr>
          <p:nvPr>
            <p:ph type="title" idx="3"/>
          </p:nvPr>
        </p:nvSpPr>
        <p:spPr>
          <a:xfrm>
            <a:off x="993600" y="1483400"/>
            <a:ext cx="876300" cy="11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13" name="Google Shape;313;p43"/>
          <p:cNvSpPr txBox="1">
            <a:spLocks noGrp="1"/>
          </p:cNvSpPr>
          <p:nvPr>
            <p:ph type="subTitle" idx="4"/>
          </p:nvPr>
        </p:nvSpPr>
        <p:spPr>
          <a:xfrm>
            <a:off x="1873852" y="3651870"/>
            <a:ext cx="2288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FME/Niterói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CPII</a:t>
            </a:r>
            <a:endParaRPr dirty="0"/>
          </a:p>
        </p:txBody>
      </p:sp>
      <p:sp>
        <p:nvSpPr>
          <p:cNvPr id="314" name="Google Shape;314;p43"/>
          <p:cNvSpPr txBox="1">
            <a:spLocks noGrp="1"/>
          </p:cNvSpPr>
          <p:nvPr>
            <p:ph type="subTitle" idx="5"/>
          </p:nvPr>
        </p:nvSpPr>
        <p:spPr>
          <a:xfrm>
            <a:off x="1858200" y="3270138"/>
            <a:ext cx="2288700" cy="507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Atualidade</a:t>
            </a:r>
            <a:endParaRPr dirty="0"/>
          </a:p>
        </p:txBody>
      </p:sp>
      <p:sp>
        <p:nvSpPr>
          <p:cNvPr id="315" name="Google Shape;315;p43"/>
          <p:cNvSpPr txBox="1">
            <a:spLocks noGrp="1"/>
          </p:cNvSpPr>
          <p:nvPr>
            <p:ph type="title" idx="6"/>
          </p:nvPr>
        </p:nvSpPr>
        <p:spPr>
          <a:xfrm>
            <a:off x="993600" y="3179712"/>
            <a:ext cx="876300" cy="11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16" name="Google Shape;316;p43"/>
          <p:cNvSpPr txBox="1">
            <a:spLocks noGrp="1"/>
          </p:cNvSpPr>
          <p:nvPr>
            <p:ph type="subTitle" idx="7"/>
          </p:nvPr>
        </p:nvSpPr>
        <p:spPr>
          <a:xfrm>
            <a:off x="5995134" y="1995686"/>
            <a:ext cx="2288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HUPE/UERJ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Maricá</a:t>
            </a:r>
            <a:endParaRPr dirty="0"/>
          </a:p>
        </p:txBody>
      </p:sp>
      <p:sp>
        <p:nvSpPr>
          <p:cNvPr id="317" name="Google Shape;317;p43"/>
          <p:cNvSpPr txBox="1">
            <a:spLocks noGrp="1"/>
          </p:cNvSpPr>
          <p:nvPr>
            <p:ph type="subTitle" idx="8"/>
          </p:nvPr>
        </p:nvSpPr>
        <p:spPr>
          <a:xfrm>
            <a:off x="5980251" y="1725693"/>
            <a:ext cx="2288700" cy="4377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Experiência</a:t>
            </a:r>
            <a:endParaRPr dirty="0"/>
          </a:p>
        </p:txBody>
      </p:sp>
      <p:sp>
        <p:nvSpPr>
          <p:cNvPr id="318" name="Google Shape;318;p43"/>
          <p:cNvSpPr txBox="1">
            <a:spLocks noGrp="1"/>
          </p:cNvSpPr>
          <p:nvPr>
            <p:ph type="title" idx="9"/>
          </p:nvPr>
        </p:nvSpPr>
        <p:spPr>
          <a:xfrm>
            <a:off x="5033780" y="1483400"/>
            <a:ext cx="876300" cy="11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19" name="Google Shape;319;p43"/>
          <p:cNvSpPr txBox="1">
            <a:spLocks noGrp="1"/>
          </p:cNvSpPr>
          <p:nvPr>
            <p:ph type="subTitle" idx="13"/>
          </p:nvPr>
        </p:nvSpPr>
        <p:spPr>
          <a:xfrm>
            <a:off x="5995134" y="3723878"/>
            <a:ext cx="2288700" cy="400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Inquietações</a:t>
            </a:r>
            <a:endParaRPr dirty="0"/>
          </a:p>
        </p:txBody>
      </p:sp>
      <p:sp>
        <p:nvSpPr>
          <p:cNvPr id="320" name="Google Shape;320;p43"/>
          <p:cNvSpPr txBox="1">
            <a:spLocks noGrp="1"/>
          </p:cNvSpPr>
          <p:nvPr>
            <p:ph type="subTitle" idx="14"/>
          </p:nvPr>
        </p:nvSpPr>
        <p:spPr>
          <a:xfrm>
            <a:off x="5969570" y="3363838"/>
            <a:ext cx="2288700" cy="507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CMPDI</a:t>
            </a:r>
            <a:endParaRPr dirty="0"/>
          </a:p>
        </p:txBody>
      </p:sp>
      <p:sp>
        <p:nvSpPr>
          <p:cNvPr id="321" name="Google Shape;321;p43"/>
          <p:cNvSpPr txBox="1">
            <a:spLocks noGrp="1"/>
          </p:cNvSpPr>
          <p:nvPr>
            <p:ph type="title" idx="15"/>
          </p:nvPr>
        </p:nvSpPr>
        <p:spPr>
          <a:xfrm>
            <a:off x="5033780" y="3179712"/>
            <a:ext cx="876300" cy="11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04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NASS\Downloads\WhatsApp Image 2024-08-06 at 08.44.2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/>
          <a:stretch/>
        </p:blipFill>
        <p:spPr bwMode="auto">
          <a:xfrm>
            <a:off x="7582662" y="85603"/>
            <a:ext cx="1351215" cy="161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A8FD104-8359-2411-2BFF-878C5C49F081}"/>
              </a:ext>
            </a:extLst>
          </p:cNvPr>
          <p:cNvSpPr/>
          <p:nvPr/>
        </p:nvSpPr>
        <p:spPr>
          <a:xfrm>
            <a:off x="-7578" y="4835723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</p:spTree>
    <p:extLst>
      <p:ext uri="{BB962C8B-B14F-4D97-AF65-F5344CB8AC3E}">
        <p14:creationId xmlns:p14="http://schemas.microsoft.com/office/powerpoint/2010/main" val="713081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8FF6AE73-36C7-6A52-2B09-8F75169EC15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15616" y="987574"/>
            <a:ext cx="7100585" cy="3024336"/>
          </a:xfrm>
        </p:spPr>
        <p:txBody>
          <a:bodyPr/>
          <a:lstStyle/>
          <a:p>
            <a:pPr marL="146050" indent="0" algn="ctr">
              <a:lnSpc>
                <a:spcPct val="150000"/>
              </a:lnSpc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“A aquisição da leitura e da escrita requer um ensino formal mesmo tratando-se de crianças inteligentes e saudáveis, enquanto para a aquisição da linguagem oral é necessário apenas que tais crianças sejam criadas em um ambiente estimulante, no qual a linguagem seja utilizada”</a:t>
            </a:r>
          </a:p>
          <a:p>
            <a:pPr marL="146050" indent="0" algn="just">
              <a:buNone/>
            </a:pPr>
            <a:endParaRPr lang="pt-BR" sz="1800" dirty="0">
              <a:solidFill>
                <a:srgbClr val="000000"/>
              </a:solidFill>
              <a:latin typeface="Commissioner" panose="020B0604020202020204" charset="0"/>
              <a:ea typeface="Arial" panose="020B0604020202020204" pitchFamily="34" charset="0"/>
            </a:endParaRPr>
          </a:p>
          <a:p>
            <a:pPr marL="146050" indent="0" algn="just">
              <a:buNone/>
            </a:pPr>
            <a:endParaRPr lang="pt-BR" sz="1800" dirty="0">
              <a:solidFill>
                <a:srgbClr val="000000"/>
              </a:solidFill>
              <a:latin typeface="Commissioner" panose="020B0604020202020204" charset="0"/>
              <a:ea typeface="Arial" panose="020B0604020202020204" pitchFamily="34" charset="0"/>
            </a:endParaRPr>
          </a:p>
          <a:p>
            <a:pPr marL="146050" indent="0" algn="just">
              <a:buNone/>
            </a:pPr>
            <a:endParaRPr lang="pt-BR" sz="1800" dirty="0">
              <a:solidFill>
                <a:srgbClr val="000000"/>
              </a:solidFill>
              <a:latin typeface="Commissioner" panose="020B0604020202020204" charset="0"/>
              <a:ea typeface="Arial" panose="020B0604020202020204" pitchFamily="34" charset="0"/>
            </a:endParaRPr>
          </a:p>
          <a:p>
            <a:pPr marL="146050" indent="0" algn="r">
              <a:buNone/>
            </a:pPr>
            <a:r>
              <a:rPr lang="pt-BR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(Santos e Navas, 2016)</a:t>
            </a:r>
            <a:endParaRPr lang="pt-BR" sz="1100" dirty="0">
              <a:effectLst/>
              <a:latin typeface="Commissioner" panose="020B0604020202020204" charset="0"/>
              <a:ea typeface="Calibri" panose="020F0502020204030204" pitchFamily="34" charset="0"/>
            </a:endParaRPr>
          </a:p>
          <a:p>
            <a:pPr algn="just"/>
            <a:endParaRPr lang="pt-BR" dirty="0">
              <a:latin typeface="Commissioner" panose="020B060402020202020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DD779A6-D332-089B-1494-37089301ED71}"/>
              </a:ext>
            </a:extLst>
          </p:cNvPr>
          <p:cNvSpPr/>
          <p:nvPr/>
        </p:nvSpPr>
        <p:spPr>
          <a:xfrm>
            <a:off x="7295417" y="48233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</p:spTree>
    <p:extLst>
      <p:ext uri="{BB962C8B-B14F-4D97-AF65-F5344CB8AC3E}">
        <p14:creationId xmlns:p14="http://schemas.microsoft.com/office/powerpoint/2010/main" val="1957462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bos cerebrais">
            <a:extLst>
              <a:ext uri="{FF2B5EF4-FFF2-40B4-BE49-F238E27FC236}">
                <a16:creationId xmlns:a16="http://schemas.microsoft.com/office/drawing/2014/main" id="{78FAB53D-71D0-C59D-FF9B-DC274E0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4" y="1201290"/>
            <a:ext cx="35176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8B51F8A-4A83-7F63-95C3-DCFC88552C6F}"/>
              </a:ext>
            </a:extLst>
          </p:cNvPr>
          <p:cNvSpPr txBox="1"/>
          <p:nvPr/>
        </p:nvSpPr>
        <p:spPr>
          <a:xfrm>
            <a:off x="467544" y="3867894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Commissioner" panose="020B0604020202020204" charset="0"/>
              </a:rPr>
              <a:t>https://www.infoescola.com/anatomia-humana/lobos-cerebrais/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3CEA10B-94B8-47A9-2AFF-E93AA2A6F08B}"/>
              </a:ext>
            </a:extLst>
          </p:cNvPr>
          <p:cNvSpPr txBox="1"/>
          <p:nvPr/>
        </p:nvSpPr>
        <p:spPr>
          <a:xfrm>
            <a:off x="4184492" y="120129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effectLst/>
                <a:latin typeface="Commissioner" panose="020B0604020202020204" charset="0"/>
                <a:ea typeface="Arial" panose="020B0604020202020204" pitchFamily="34" charset="0"/>
              </a:rPr>
              <a:t>A área cortical especializada no reconhecimento da palavra escrita localiza-se na região </a:t>
            </a:r>
            <a:r>
              <a:rPr lang="pt-BR" sz="1800" dirty="0" err="1">
                <a:effectLst/>
                <a:latin typeface="Commissioner" panose="020B0604020202020204" charset="0"/>
                <a:ea typeface="Arial" panose="020B0604020202020204" pitchFamily="34" charset="0"/>
              </a:rPr>
              <a:t>occípito</a:t>
            </a:r>
            <a:r>
              <a:rPr lang="pt-BR" sz="1800" dirty="0">
                <a:effectLst/>
                <a:latin typeface="Commissioner" panose="020B0604020202020204" charset="0"/>
                <a:ea typeface="Arial" panose="020B0604020202020204" pitchFamily="34" charset="0"/>
              </a:rPr>
              <a:t>-temporal ventral (inferior) esquerda.</a:t>
            </a:r>
            <a:endParaRPr lang="pt-BR" dirty="0">
              <a:latin typeface="Commissioner" panose="020B060402020202020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B098ADF-B59E-3ABA-7DD7-1867B2660AB9}"/>
              </a:ext>
            </a:extLst>
          </p:cNvPr>
          <p:cNvSpPr txBox="1"/>
          <p:nvPr/>
        </p:nvSpPr>
        <p:spPr>
          <a:xfrm>
            <a:off x="4140591" y="331128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effectLst/>
                <a:latin typeface="Commissioner" panose="020B0604020202020204" charset="0"/>
                <a:ea typeface="Arial" panose="020B0604020202020204" pitchFamily="34" charset="0"/>
              </a:rPr>
              <a:t>área do reconhecimento visual da forma das palavras </a:t>
            </a:r>
            <a:endParaRPr lang="pt-BR" sz="1600" dirty="0">
              <a:latin typeface="Commissioner" panose="020B0604020202020204" charset="0"/>
            </a:endParaRPr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A3A89004-01EC-E4A1-5971-41D25F27CAE9}"/>
              </a:ext>
            </a:extLst>
          </p:cNvPr>
          <p:cNvSpPr/>
          <p:nvPr/>
        </p:nvSpPr>
        <p:spPr>
          <a:xfrm>
            <a:off x="6246571" y="2706743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8842E5AF-958C-E2E1-9E34-5D312C9A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21650"/>
            <a:ext cx="7717500" cy="549900"/>
          </a:xfrm>
        </p:spPr>
        <p:txBody>
          <a:bodyPr/>
          <a:lstStyle/>
          <a:p>
            <a:r>
              <a:rPr lang="pt-BR" dirty="0"/>
              <a:t>Áreas Corticais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E451584-ECD8-ED72-2EB7-628D1E5D9EB3}"/>
              </a:ext>
            </a:extLst>
          </p:cNvPr>
          <p:cNvSpPr/>
          <p:nvPr/>
        </p:nvSpPr>
        <p:spPr>
          <a:xfrm>
            <a:off x="7295417" y="48233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</p:spTree>
    <p:extLst>
      <p:ext uri="{BB962C8B-B14F-4D97-AF65-F5344CB8AC3E}">
        <p14:creationId xmlns:p14="http://schemas.microsoft.com/office/powerpoint/2010/main" val="97060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A67BBF2A-A08C-96E2-9B31-DF9B1860A87B}"/>
              </a:ext>
            </a:extLst>
          </p:cNvPr>
          <p:cNvGrpSpPr/>
          <p:nvPr/>
        </p:nvGrpSpPr>
        <p:grpSpPr>
          <a:xfrm>
            <a:off x="1871700" y="592155"/>
            <a:ext cx="5400600" cy="3959190"/>
            <a:chOff x="395536" y="628784"/>
            <a:chExt cx="5400600" cy="3959190"/>
          </a:xfrm>
        </p:grpSpPr>
        <p:graphicFrame>
          <p:nvGraphicFramePr>
            <p:cNvPr id="6" name="Diagrama 5">
              <a:extLst>
                <a:ext uri="{FF2B5EF4-FFF2-40B4-BE49-F238E27FC236}">
                  <a16:creationId xmlns:a16="http://schemas.microsoft.com/office/drawing/2014/main" id="{418109B4-E143-5F26-011F-1ACACF6D4B4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39834302"/>
                </p:ext>
              </p:extLst>
            </p:nvPr>
          </p:nvGraphicFramePr>
          <p:xfrm>
            <a:off x="395536" y="628784"/>
            <a:ext cx="5249351" cy="21589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7" name="Diagrama 6">
              <a:extLst>
                <a:ext uri="{FF2B5EF4-FFF2-40B4-BE49-F238E27FC236}">
                  <a16:creationId xmlns:a16="http://schemas.microsoft.com/office/drawing/2014/main" id="{D91E6AEA-EB51-507B-0CFD-7ADF68FA8E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32200269"/>
                </p:ext>
              </p:extLst>
            </p:nvPr>
          </p:nvGraphicFramePr>
          <p:xfrm>
            <a:off x="546785" y="2787774"/>
            <a:ext cx="5249351" cy="1800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5F0F671C-B891-8D44-0C2C-CF0A70992B21}"/>
              </a:ext>
            </a:extLst>
          </p:cNvPr>
          <p:cNvSpPr/>
          <p:nvPr/>
        </p:nvSpPr>
        <p:spPr>
          <a:xfrm>
            <a:off x="7295417" y="48233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8F535C5-9442-8DF7-B58E-0319DC848989}"/>
              </a:ext>
            </a:extLst>
          </p:cNvPr>
          <p:cNvSpPr txBox="1"/>
          <p:nvPr/>
        </p:nvSpPr>
        <p:spPr>
          <a:xfrm>
            <a:off x="323528" y="299767"/>
            <a:ext cx="3859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effectLst/>
                <a:latin typeface="Commissioner" panose="020B0604020202020204" charset="0"/>
                <a:ea typeface="Arial" panose="020B0604020202020204" pitchFamily="34" charset="0"/>
              </a:rPr>
              <a:t>Áreas corticais ativadas mediante estímulo da linguagem escrita e oral </a:t>
            </a:r>
            <a:endParaRPr lang="pt-BR" sz="1600" b="1" dirty="0">
              <a:latin typeface="Commissioner" panose="020B060402020202020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2929C3-2EEF-43C8-D536-9032B69F1B05}"/>
              </a:ext>
            </a:extLst>
          </p:cNvPr>
          <p:cNvSpPr txBox="1"/>
          <p:nvPr/>
        </p:nvSpPr>
        <p:spPr>
          <a:xfrm>
            <a:off x="3635896" y="4274346"/>
            <a:ext cx="3033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</a:rPr>
              <a:t>Fonte: E</a:t>
            </a:r>
            <a:r>
              <a:rPr lang="pt-B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laborado pela autora, 2025.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02309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000138B-CF3B-57B7-88FD-C3ED24F56B28}"/>
              </a:ext>
            </a:extLst>
          </p:cNvPr>
          <p:cNvSpPr txBox="1"/>
          <p:nvPr/>
        </p:nvSpPr>
        <p:spPr>
          <a:xfrm>
            <a:off x="713250" y="771550"/>
            <a:ext cx="7717499" cy="367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A </a:t>
            </a:r>
            <a:r>
              <a:rPr lang="pt-BR" sz="2000" dirty="0">
                <a:solidFill>
                  <a:srgbClr val="FF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leitura </a:t>
            </a:r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é uma atividade </a:t>
            </a:r>
            <a:r>
              <a:rPr lang="pt-BR" sz="2000" dirty="0">
                <a:solidFill>
                  <a:schemeClr val="accent1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extremamente complexa </a:t>
            </a:r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e envolve um </a:t>
            </a:r>
            <a:r>
              <a:rPr lang="pt-BR" sz="2000" dirty="0">
                <a:solidFill>
                  <a:schemeClr val="accent1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refinado circuito neuronal</a:t>
            </a:r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, além de:</a:t>
            </a:r>
          </a:p>
          <a:p>
            <a:pPr algn="ctr"/>
            <a:endParaRPr lang="pt-BR" sz="2000" dirty="0">
              <a:latin typeface="Commissioner" panose="020B0604020202020204" charset="0"/>
              <a:ea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parâmetros linguísticos, 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sociais, 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emocionais, 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cognitivos e 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pedagógicos </a:t>
            </a:r>
          </a:p>
          <a:p>
            <a:pPr algn="ctr"/>
            <a:endParaRPr lang="pt-BR" dirty="0">
              <a:latin typeface="Commissioner" panose="020B0604020202020204" charset="0"/>
              <a:ea typeface="Arial" panose="020B0604020202020204" pitchFamily="34" charset="0"/>
            </a:endParaRPr>
          </a:p>
          <a:p>
            <a:pPr algn="ctr"/>
            <a:endParaRPr lang="pt-BR" sz="1400" dirty="0">
              <a:solidFill>
                <a:srgbClr val="000000"/>
              </a:solidFill>
              <a:effectLst/>
              <a:latin typeface="Commissioner" panose="020B0604020202020204" charset="0"/>
              <a:ea typeface="Arial" panose="020B0604020202020204" pitchFamily="34" charset="0"/>
            </a:endParaRPr>
          </a:p>
          <a:p>
            <a:pPr algn="ctr"/>
            <a:endParaRPr lang="pt-BR" dirty="0">
              <a:latin typeface="Commissioner" panose="020B0604020202020204" charset="0"/>
              <a:ea typeface="Arial" panose="020B0604020202020204" pitchFamily="34" charset="0"/>
            </a:endParaRPr>
          </a:p>
          <a:p>
            <a:pPr algn="r"/>
            <a:r>
              <a:rPr lang="pt-BR" sz="11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(</a:t>
            </a:r>
            <a:r>
              <a:rPr lang="pt-BR" sz="1100" dirty="0" err="1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Dehaene</a:t>
            </a:r>
            <a:r>
              <a:rPr lang="pt-BR" sz="11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, 2012; Mousinho, Correa, Oliveira, 2019; </a:t>
            </a:r>
            <a:r>
              <a:rPr lang="pt-BR" sz="1100" dirty="0" err="1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Shaywitz</a:t>
            </a:r>
            <a:r>
              <a:rPr lang="pt-BR" sz="11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, 2023).</a:t>
            </a:r>
            <a:endParaRPr lang="pt-BR" sz="1100" dirty="0">
              <a:latin typeface="Commissioner" panose="020B060402020202020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E5B3FA1-8211-189C-49C7-1E8CC5E38574}"/>
              </a:ext>
            </a:extLst>
          </p:cNvPr>
          <p:cNvSpPr/>
          <p:nvPr/>
        </p:nvSpPr>
        <p:spPr>
          <a:xfrm>
            <a:off x="7295417" y="48233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</p:spTree>
    <p:extLst>
      <p:ext uri="{BB962C8B-B14F-4D97-AF65-F5344CB8AC3E}">
        <p14:creationId xmlns:p14="http://schemas.microsoft.com/office/powerpoint/2010/main" val="464044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Agrupar 41">
            <a:extLst>
              <a:ext uri="{FF2B5EF4-FFF2-40B4-BE49-F238E27FC236}">
                <a16:creationId xmlns:a16="http://schemas.microsoft.com/office/drawing/2014/main" id="{63DB9F0E-F56F-2834-48F2-E0B81A205799}"/>
              </a:ext>
            </a:extLst>
          </p:cNvPr>
          <p:cNvGrpSpPr/>
          <p:nvPr/>
        </p:nvGrpSpPr>
        <p:grpSpPr>
          <a:xfrm>
            <a:off x="337742" y="831370"/>
            <a:ext cx="8468516" cy="2904718"/>
            <a:chOff x="215516" y="573480"/>
            <a:chExt cx="8468516" cy="2904718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C8733CC4-E95E-4DA6-3D39-42F83317E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760" y="1219811"/>
              <a:ext cx="1152128" cy="831669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F86321F6-519A-2EB4-0F95-9C6880242B57}"/>
                </a:ext>
              </a:extLst>
            </p:cNvPr>
            <p:cNvSpPr txBox="1"/>
            <p:nvPr/>
          </p:nvSpPr>
          <p:spPr>
            <a:xfrm>
              <a:off x="539552" y="1371355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>
                  <a:latin typeface="Commissioner" panose="020B0604020202020204" charset="0"/>
                </a:rPr>
                <a:t>Bola</a:t>
              </a:r>
            </a:p>
          </p:txBody>
        </p: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2B866E0B-1DAE-C708-79BB-9953951C89EA}"/>
                </a:ext>
              </a:extLst>
            </p:cNvPr>
            <p:cNvCxnSpPr/>
            <p:nvPr/>
          </p:nvCxnSpPr>
          <p:spPr>
            <a:xfrm>
              <a:off x="1619672" y="1635646"/>
              <a:ext cx="50405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4902A03E-B415-071F-A0D3-C361343222CB}"/>
                </a:ext>
              </a:extLst>
            </p:cNvPr>
            <p:cNvSpPr txBox="1"/>
            <p:nvPr/>
          </p:nvSpPr>
          <p:spPr>
            <a:xfrm>
              <a:off x="215516" y="2035441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latin typeface="Commissioner" panose="020B0604020202020204" charset="0"/>
                </a:rPr>
                <a:t>(Estímulo Escrito)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241E2FB5-369B-749E-9A4A-15FC530D5D33}"/>
                </a:ext>
              </a:extLst>
            </p:cNvPr>
            <p:cNvSpPr txBox="1"/>
            <p:nvPr/>
          </p:nvSpPr>
          <p:spPr>
            <a:xfrm>
              <a:off x="2123728" y="2035440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latin typeface="Commissioner" panose="020B0604020202020204" charset="0"/>
                </a:rPr>
                <a:t>(Retina)</a:t>
              </a:r>
            </a:p>
          </p:txBody>
        </p: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9B2E860B-832D-280A-55E7-E9975E69ADB1}"/>
                </a:ext>
              </a:extLst>
            </p:cNvPr>
            <p:cNvCxnSpPr/>
            <p:nvPr/>
          </p:nvCxnSpPr>
          <p:spPr>
            <a:xfrm>
              <a:off x="3851920" y="1635646"/>
              <a:ext cx="50405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C6A36053-B9CF-C8BA-F8CB-D66DA5687C4A}"/>
                </a:ext>
              </a:extLst>
            </p:cNvPr>
            <p:cNvGrpSpPr/>
            <p:nvPr/>
          </p:nvGrpSpPr>
          <p:grpSpPr>
            <a:xfrm>
              <a:off x="4461391" y="1219811"/>
              <a:ext cx="1224138" cy="955894"/>
              <a:chOff x="4461391" y="1219811"/>
              <a:chExt cx="1224138" cy="955894"/>
            </a:xfrm>
          </p:grpSpPr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478BB187-62B0-F001-4600-F41F70DD7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0631" t="20319"/>
              <a:stretch/>
            </p:blipFill>
            <p:spPr>
              <a:xfrm>
                <a:off x="4461391" y="1219811"/>
                <a:ext cx="1118723" cy="955894"/>
              </a:xfrm>
              <a:prstGeom prst="rect">
                <a:avLst/>
              </a:prstGeom>
            </p:spPr>
          </p:pic>
          <p:sp>
            <p:nvSpPr>
              <p:cNvPr id="16" name="Fluxograma: Conector 15">
                <a:extLst>
                  <a:ext uri="{FF2B5EF4-FFF2-40B4-BE49-F238E27FC236}">
                    <a16:creationId xmlns:a16="http://schemas.microsoft.com/office/drawing/2014/main" id="{4A4FF1C8-1277-B09F-D7C3-048C833DB67C}"/>
                  </a:ext>
                </a:extLst>
              </p:cNvPr>
              <p:cNvSpPr/>
              <p:nvPr/>
            </p:nvSpPr>
            <p:spPr>
              <a:xfrm>
                <a:off x="5269712" y="1495215"/>
                <a:ext cx="415817" cy="432494"/>
              </a:xfrm>
              <a:prstGeom prst="flowChartConnector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00D8D19-25F5-3ABA-A8E2-135B6EE4AFC5}"/>
                </a:ext>
              </a:extLst>
            </p:cNvPr>
            <p:cNvSpPr txBox="1"/>
            <p:nvPr/>
          </p:nvSpPr>
          <p:spPr>
            <a:xfrm>
              <a:off x="4228664" y="2159733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latin typeface="Commissioner" panose="020B0604020202020204" charset="0"/>
                </a:rPr>
                <a:t>(Córtex Visual)</a:t>
              </a:r>
            </a:p>
          </p:txBody>
        </p:sp>
        <p:cxnSp>
          <p:nvCxnSpPr>
            <p:cNvPr id="29" name="Conector: Angulado 28">
              <a:extLst>
                <a:ext uri="{FF2B5EF4-FFF2-40B4-BE49-F238E27FC236}">
                  <a16:creationId xmlns:a16="http://schemas.microsoft.com/office/drawing/2014/main" id="{0F2FF524-A685-A597-FD59-103C30D6966C}"/>
                </a:ext>
              </a:extLst>
            </p:cNvPr>
            <p:cNvCxnSpPr>
              <a:cxnSpLocks/>
            </p:cNvCxnSpPr>
            <p:nvPr/>
          </p:nvCxnSpPr>
          <p:spPr>
            <a:xfrm>
              <a:off x="5973561" y="1721933"/>
              <a:ext cx="720080" cy="644041"/>
            </a:xfrm>
            <a:prstGeom prst="bentConnector3">
              <a:avLst>
                <a:gd name="adj1" fmla="val 2194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: Angulado 32">
              <a:extLst>
                <a:ext uri="{FF2B5EF4-FFF2-40B4-BE49-F238E27FC236}">
                  <a16:creationId xmlns:a16="http://schemas.microsoft.com/office/drawing/2014/main" id="{8678237B-1C93-6DE7-5AE2-9C6F10BC13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3561" y="843558"/>
              <a:ext cx="720080" cy="644041"/>
            </a:xfrm>
            <a:prstGeom prst="bentConnector3">
              <a:avLst>
                <a:gd name="adj1" fmla="val 2194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FB6C558B-2498-87D0-B27D-A1425E8389F6}"/>
                </a:ext>
              </a:extLst>
            </p:cNvPr>
            <p:cNvSpPr txBox="1"/>
            <p:nvPr/>
          </p:nvSpPr>
          <p:spPr>
            <a:xfrm>
              <a:off x="6477617" y="573480"/>
              <a:ext cx="19828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800" dirty="0">
                  <a:solidFill>
                    <a:srgbClr val="000000"/>
                  </a:solidFill>
                  <a:effectLst/>
                  <a:latin typeface="Commissioner" panose="020B0604020202020204" charset="0"/>
                  <a:ea typeface="Arial" panose="020B0604020202020204" pitchFamily="34" charset="0"/>
                </a:rPr>
                <a:t>Circuito </a:t>
              </a:r>
            </a:p>
            <a:p>
              <a:pPr algn="ctr"/>
              <a:r>
                <a:rPr lang="pt-BR" sz="1800" dirty="0" err="1">
                  <a:solidFill>
                    <a:srgbClr val="000000"/>
                  </a:solidFill>
                  <a:effectLst/>
                  <a:latin typeface="Commissioner" panose="020B0604020202020204" charset="0"/>
                  <a:ea typeface="Arial" panose="020B0604020202020204" pitchFamily="34" charset="0"/>
                </a:rPr>
                <a:t>Temporoparietal</a:t>
              </a:r>
              <a:endParaRPr lang="pt-BR" sz="1800" dirty="0">
                <a:latin typeface="Commissioner" panose="020B0604020202020204" charset="0"/>
              </a:endParaRP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3DA29E03-D28D-5516-D407-9D4018323285}"/>
                </a:ext>
              </a:extLst>
            </p:cNvPr>
            <p:cNvSpPr txBox="1"/>
            <p:nvPr/>
          </p:nvSpPr>
          <p:spPr>
            <a:xfrm>
              <a:off x="6254016" y="2159733"/>
              <a:ext cx="24300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800" dirty="0">
                  <a:solidFill>
                    <a:srgbClr val="000000"/>
                  </a:solidFill>
                  <a:effectLst/>
                  <a:latin typeface="Commissioner" panose="020B0604020202020204" charset="0"/>
                  <a:ea typeface="Arial" panose="020B0604020202020204" pitchFamily="34" charset="0"/>
                </a:rPr>
                <a:t>Circuito</a:t>
              </a:r>
            </a:p>
            <a:p>
              <a:pPr algn="ctr"/>
              <a:r>
                <a:rPr lang="pt-BR" sz="1800" dirty="0" err="1">
                  <a:latin typeface="Commissioner" panose="020B0604020202020204" charset="0"/>
                  <a:ea typeface="Arial" panose="020B0604020202020204" pitchFamily="34" charset="0"/>
                </a:rPr>
                <a:t>T</a:t>
              </a:r>
              <a:r>
                <a:rPr lang="pt-BR" sz="1800" dirty="0" err="1">
                  <a:solidFill>
                    <a:srgbClr val="000000"/>
                  </a:solidFill>
                  <a:effectLst/>
                  <a:latin typeface="Commissioner" panose="020B0604020202020204" charset="0"/>
                  <a:ea typeface="Arial" panose="020B0604020202020204" pitchFamily="34" charset="0"/>
                </a:rPr>
                <a:t>emporo</a:t>
              </a:r>
              <a:r>
                <a:rPr lang="pt-BR" sz="1800" dirty="0">
                  <a:solidFill>
                    <a:srgbClr val="000000"/>
                  </a:solidFill>
                  <a:effectLst/>
                  <a:latin typeface="Commissioner" panose="020B0604020202020204" charset="0"/>
                  <a:ea typeface="Arial" panose="020B0604020202020204" pitchFamily="34" charset="0"/>
                </a:rPr>
                <a:t>-occipital </a:t>
              </a:r>
              <a:endParaRPr lang="pt-BR" sz="1800" dirty="0">
                <a:latin typeface="Commissioner" panose="020B0604020202020204" charset="0"/>
              </a:endParaRP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2C1CAABD-0B4F-2594-B500-D7E4001B9C38}"/>
                </a:ext>
              </a:extLst>
            </p:cNvPr>
            <p:cNvSpPr txBox="1"/>
            <p:nvPr/>
          </p:nvSpPr>
          <p:spPr>
            <a:xfrm>
              <a:off x="6685003" y="2745458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>
                  <a:latin typeface="Commissioner" panose="020B0604020202020204" charset="0"/>
                </a:rPr>
                <a:t>Bola</a:t>
              </a:r>
            </a:p>
          </p:txBody>
        </p:sp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AC6F632D-4A6B-11FA-038B-E20272ECC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991" y="2832125"/>
              <a:ext cx="612485" cy="646073"/>
            </a:xfrm>
            <a:prstGeom prst="rect">
              <a:avLst/>
            </a:prstGeom>
          </p:spPr>
        </p:pic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2F1307CE-1DCF-A79B-FEA1-BCE322540E86}"/>
                </a:ext>
              </a:extLst>
            </p:cNvPr>
            <p:cNvSpPr txBox="1"/>
            <p:nvPr/>
          </p:nvSpPr>
          <p:spPr>
            <a:xfrm>
              <a:off x="6693641" y="1134391"/>
              <a:ext cx="1478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 err="1">
                  <a:latin typeface="Commissioner" panose="020B0604020202020204" charset="0"/>
                </a:rPr>
                <a:t>B-o-l-a</a:t>
              </a:r>
              <a:endParaRPr lang="pt-BR" sz="2800" dirty="0">
                <a:latin typeface="Commissioner" panose="020B0604020202020204" charset="0"/>
              </a:endParaRP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9983F6F8-C2CF-C159-3420-4CE3D316800E}"/>
              </a:ext>
            </a:extLst>
          </p:cNvPr>
          <p:cNvGrpSpPr/>
          <p:nvPr/>
        </p:nvGrpSpPr>
        <p:grpSpPr>
          <a:xfrm>
            <a:off x="1154452" y="3728335"/>
            <a:ext cx="5855109" cy="1077218"/>
            <a:chOff x="1154974" y="3655902"/>
            <a:chExt cx="5855109" cy="1077218"/>
          </a:xfrm>
        </p:grpSpPr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BEAD2BA4-AB96-ABB7-EF85-9F40C4603017}"/>
                </a:ext>
              </a:extLst>
            </p:cNvPr>
            <p:cNvSpPr txBox="1"/>
            <p:nvPr/>
          </p:nvSpPr>
          <p:spPr>
            <a:xfrm>
              <a:off x="1154974" y="3745985"/>
              <a:ext cx="234026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800" dirty="0">
                  <a:latin typeface="Commissioner" panose="020B0604020202020204" charset="0"/>
                  <a:ea typeface="Arial" panose="020B0604020202020204" pitchFamily="34" charset="0"/>
                </a:rPr>
                <a:t>Á</a:t>
              </a:r>
              <a:r>
                <a:rPr lang="pt-BR" sz="1800" dirty="0">
                  <a:solidFill>
                    <a:srgbClr val="000000"/>
                  </a:solidFill>
                  <a:effectLst/>
                  <a:latin typeface="Commissioner" panose="020B0604020202020204" charset="0"/>
                  <a:ea typeface="Arial" panose="020B0604020202020204" pitchFamily="34" charset="0"/>
                </a:rPr>
                <a:t>rea de Broca (córtex frontal)</a:t>
              </a:r>
              <a:endParaRPr lang="pt-BR" sz="1800" dirty="0">
                <a:latin typeface="Commissioner" panose="020B0604020202020204" charset="0"/>
              </a:endParaRPr>
            </a:p>
          </p:txBody>
        </p:sp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1366FA9D-F06B-2D0A-583C-2008246FAD5C}"/>
                </a:ext>
              </a:extLst>
            </p:cNvPr>
            <p:cNvCxnSpPr/>
            <p:nvPr/>
          </p:nvCxnSpPr>
          <p:spPr>
            <a:xfrm>
              <a:off x="3311860" y="4069151"/>
              <a:ext cx="50405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9D923F2F-75F8-5A5A-D3A4-D49A4B93C378}"/>
                </a:ext>
              </a:extLst>
            </p:cNvPr>
            <p:cNvSpPr txBox="1"/>
            <p:nvPr/>
          </p:nvSpPr>
          <p:spPr>
            <a:xfrm>
              <a:off x="3851920" y="3655902"/>
              <a:ext cx="315816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>
                  <a:solidFill>
                    <a:srgbClr val="000000"/>
                  </a:solidFill>
                  <a:effectLst/>
                  <a:latin typeface="Commissioner" panose="020B0604020202020204" charset="0"/>
                  <a:ea typeface="Arial" panose="020B0604020202020204" pitchFamily="34" charset="0"/>
                </a:rPr>
                <a:t>Planejamento dos movimentos da expressão das palavras </a:t>
              </a:r>
            </a:p>
            <a:p>
              <a:pPr algn="ctr"/>
              <a:r>
                <a:rPr lang="pt-BR" sz="1600" dirty="0">
                  <a:solidFill>
                    <a:srgbClr val="000000"/>
                  </a:solidFill>
                  <a:effectLst/>
                  <a:latin typeface="Commissioner" panose="020B0604020202020204" charset="0"/>
                  <a:ea typeface="Arial" panose="020B0604020202020204" pitchFamily="34" charset="0"/>
                </a:rPr>
                <a:t>(movimento motor de lábios, língua e aparelho vocal)</a:t>
              </a:r>
              <a:endParaRPr lang="pt-BR" sz="1600" dirty="0"/>
            </a:p>
          </p:txBody>
        </p:sp>
      </p:grpSp>
      <p:sp>
        <p:nvSpPr>
          <p:cNvPr id="53" name="Retângulo 52">
            <a:extLst>
              <a:ext uri="{FF2B5EF4-FFF2-40B4-BE49-F238E27FC236}">
                <a16:creationId xmlns:a16="http://schemas.microsoft.com/office/drawing/2014/main" id="{03BF506F-0FBD-4CB4-184C-53666BACB85E}"/>
              </a:ext>
            </a:extLst>
          </p:cNvPr>
          <p:cNvSpPr/>
          <p:nvPr/>
        </p:nvSpPr>
        <p:spPr>
          <a:xfrm>
            <a:off x="7295417" y="48233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FD9306-5BEB-0FD6-D22F-9CB62ED10570}"/>
              </a:ext>
            </a:extLst>
          </p:cNvPr>
          <p:cNvSpPr txBox="1"/>
          <p:nvPr/>
        </p:nvSpPr>
        <p:spPr>
          <a:xfrm>
            <a:off x="6376242" y="4664659"/>
            <a:ext cx="3033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</a:rPr>
              <a:t>Fonte: E</a:t>
            </a:r>
            <a:r>
              <a:rPr lang="pt-B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laborado pela autora, 2025.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1514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EB558-DF6B-CE63-6AF9-D2D75F32C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1635646"/>
            <a:ext cx="7717500" cy="549900"/>
          </a:xfrm>
        </p:spPr>
        <p:txBody>
          <a:bodyPr/>
          <a:lstStyle/>
          <a:p>
            <a:r>
              <a:rPr lang="pt-BR" dirty="0"/>
              <a:t>Vamos experimentar?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342C6111-FB3C-B20E-4FFA-CDF1E3A1C776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713250" y="2957954"/>
            <a:ext cx="7717500" cy="837931"/>
          </a:xfrm>
        </p:spPr>
        <p:txBody>
          <a:bodyPr/>
          <a:lstStyle/>
          <a:p>
            <a:r>
              <a:rPr lang="pt-BR" sz="2800" dirty="0"/>
              <a:t>Preparados?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9B98638-56D5-11E2-E901-F69CACA773F4}"/>
              </a:ext>
            </a:extLst>
          </p:cNvPr>
          <p:cNvSpPr/>
          <p:nvPr/>
        </p:nvSpPr>
        <p:spPr>
          <a:xfrm>
            <a:off x="7295417" y="48233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</p:spTree>
    <p:extLst>
      <p:ext uri="{BB962C8B-B14F-4D97-AF65-F5344CB8AC3E}">
        <p14:creationId xmlns:p14="http://schemas.microsoft.com/office/powerpoint/2010/main" val="26502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>
            <a:extLst>
              <a:ext uri="{FF2B5EF4-FFF2-40B4-BE49-F238E27FC236}">
                <a16:creationId xmlns:a16="http://schemas.microsoft.com/office/drawing/2014/main" id="{062463EA-0F14-BD89-D31F-BDFC97BF40A1}"/>
              </a:ext>
            </a:extLst>
          </p:cNvPr>
          <p:cNvSpPr txBox="1">
            <a:spLocks noChangeArrowheads="1"/>
          </p:cNvSpPr>
          <p:nvPr/>
        </p:nvSpPr>
        <p:spPr>
          <a:xfrm>
            <a:off x="723900" y="555526"/>
            <a:ext cx="7696200" cy="101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ommissioner"/>
              <a:buChar char="■"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■"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●"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■"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●"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hivo"/>
              <a:buChar char="■"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algn="ctr">
              <a:buFontTx/>
              <a:buNone/>
            </a:pPr>
            <a:endParaRPr lang="pt-BR" altLang="pt-BR" dirty="0"/>
          </a:p>
          <a:p>
            <a:pPr algn="ctr">
              <a:buFontTx/>
              <a:buNone/>
            </a:pPr>
            <a:r>
              <a:rPr lang="pt-BR"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Maleato de </a:t>
            </a:r>
            <a:r>
              <a:rPr lang="pt-BR" alt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Dexclorfeniramina</a:t>
            </a:r>
            <a:r>
              <a:rPr lang="pt-BR"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12" descr="CORISTINA D COM 16 COMPRIMIDOS">
            <a:extLst>
              <a:ext uri="{FF2B5EF4-FFF2-40B4-BE49-F238E27FC236}">
                <a16:creationId xmlns:a16="http://schemas.microsoft.com/office/drawing/2014/main" id="{33015AE0-E86F-4D9A-2C3B-EBD27A90C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82627"/>
            <a:ext cx="2665413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427E62C-1595-B865-5C53-D1AF988C1ADC}"/>
              </a:ext>
            </a:extLst>
          </p:cNvPr>
          <p:cNvSpPr/>
          <p:nvPr/>
        </p:nvSpPr>
        <p:spPr>
          <a:xfrm>
            <a:off x="7295417" y="48233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</p:spTree>
    <p:extLst>
      <p:ext uri="{BB962C8B-B14F-4D97-AF65-F5344CB8AC3E}">
        <p14:creationId xmlns:p14="http://schemas.microsoft.com/office/powerpoint/2010/main" val="24981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7045B1F6-DE18-C663-0619-66E4BBBD0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275606"/>
            <a:ext cx="7696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pt-BR" altLang="pt-BR" sz="2800" dirty="0"/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t-BR" altLang="pt-BR" sz="2800" dirty="0" err="1"/>
              <a:t>Pneumoultramicroscópicossilicovulcanoniótico</a:t>
            </a:r>
            <a:endParaRPr lang="pt-BR" altLang="pt-BR" sz="2800" dirty="0"/>
          </a:p>
          <a:p>
            <a:pPr eaLnBrk="1" hangingPunct="1"/>
            <a:endParaRPr lang="pt-BR" altLang="pt-BR" sz="28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32B90D-5E51-B280-213C-E916846E8802}"/>
              </a:ext>
            </a:extLst>
          </p:cNvPr>
          <p:cNvSpPr/>
          <p:nvPr/>
        </p:nvSpPr>
        <p:spPr>
          <a:xfrm>
            <a:off x="7295417" y="48233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</p:spTree>
    <p:extLst>
      <p:ext uri="{BB962C8B-B14F-4D97-AF65-F5344CB8AC3E}">
        <p14:creationId xmlns:p14="http://schemas.microsoft.com/office/powerpoint/2010/main" val="25539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>
            <a:extLst>
              <a:ext uri="{FF2B5EF4-FFF2-40B4-BE49-F238E27FC236}">
                <a16:creationId xmlns:a16="http://schemas.microsoft.com/office/drawing/2014/main" id="{4150CC7E-E62A-86CD-322E-43ED33800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383" y="625478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/>
              <a:t>Cabide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F7D5931D-14E1-0A98-EC45-D094177C7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96" y="1842487"/>
            <a:ext cx="287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/>
              <a:t>Prioritariamente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8DB308EE-66A3-F66F-EAAE-6503362F2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3479796"/>
            <a:ext cx="2449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/>
              <a:t>Solidariedade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4E606EA0-84C1-8FDE-211F-2EA7B6EDF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369" y="3739352"/>
            <a:ext cx="2808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/>
              <a:t>Insubstituível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0B634FE-71D5-77B4-21DB-4752C509C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318" y="2312193"/>
            <a:ext cx="287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/>
              <a:t>Horóscopo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58E807BA-90BA-98E5-BE83-758197CDB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892" y="885034"/>
            <a:ext cx="287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/>
              <a:t>Entretenimento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17ABBA37-9360-637C-9295-73F86676E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363" y="1694663"/>
            <a:ext cx="287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/>
              <a:t>Bicicleta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DBD6027-F4F3-7E24-56DB-3D7D1C85A381}"/>
              </a:ext>
            </a:extLst>
          </p:cNvPr>
          <p:cNvSpPr/>
          <p:nvPr/>
        </p:nvSpPr>
        <p:spPr>
          <a:xfrm>
            <a:off x="7295417" y="48233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</p:spTree>
    <p:extLst>
      <p:ext uri="{BB962C8B-B14F-4D97-AF65-F5344CB8AC3E}">
        <p14:creationId xmlns:p14="http://schemas.microsoft.com/office/powerpoint/2010/main" val="25061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>
            <a:extLst>
              <a:ext uri="{FF2B5EF4-FFF2-40B4-BE49-F238E27FC236}">
                <a16:creationId xmlns:a16="http://schemas.microsoft.com/office/drawing/2014/main" id="{14EF49BD-876F-91CD-6D7F-10D3220F1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536625"/>
            <a:ext cx="2554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000" dirty="0">
                <a:solidFill>
                  <a:srgbClr val="0070C0"/>
                </a:solidFill>
                <a:latin typeface="Commissioner" panose="020B0604020202020204" charset="0"/>
                <a:cs typeface="Arial" panose="020B0604020202020204" pitchFamily="34" charset="0"/>
              </a:rPr>
              <a:t>Rota Fonológica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054D33B7-C948-058A-166F-E7BB0613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67" y="1028794"/>
            <a:ext cx="30963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altLang="pt-BR" sz="2000" dirty="0">
                <a:latin typeface="Commissioner" panose="020B0604020202020204" charset="0"/>
                <a:cs typeface="Arial" panose="020B0604020202020204" pitchFamily="34" charset="0"/>
              </a:rPr>
              <a:t>Há conversão letra-som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0EE29F6C-738D-6CB3-A1D1-C329A3B43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3255477"/>
            <a:ext cx="2016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000" dirty="0">
                <a:solidFill>
                  <a:srgbClr val="00B050"/>
                </a:solidFill>
                <a:latin typeface="Commissioner" panose="020B0604020202020204" charset="0"/>
              </a:rPr>
              <a:t>Rota Lexical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31E403E7-841C-8377-7DBE-FC414DE58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42" y="2797344"/>
            <a:ext cx="32550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000" dirty="0">
                <a:latin typeface="Commissioner" panose="020B0604020202020204" charset="0"/>
                <a:cs typeface="Arial" panose="020B0604020202020204" pitchFamily="34" charset="0"/>
              </a:rPr>
              <a:t>Reconhecimento visual da palavras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CE48EA9-5854-0D92-0D10-1D34E5B4A958}"/>
              </a:ext>
            </a:extLst>
          </p:cNvPr>
          <p:cNvSpPr txBox="1"/>
          <p:nvPr/>
        </p:nvSpPr>
        <p:spPr>
          <a:xfrm>
            <a:off x="1383589" y="828739"/>
            <a:ext cx="216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missioner" panose="020B0604020202020204" charset="0"/>
              </a:rPr>
              <a:t>Circuito </a:t>
            </a:r>
            <a:r>
              <a:rPr lang="pt-BR" sz="2000" dirty="0" err="1">
                <a:latin typeface="Commissioner" panose="020B0604020202020204" charset="0"/>
              </a:rPr>
              <a:t>Temporoparietal</a:t>
            </a:r>
            <a:endParaRPr lang="pt-BR" sz="2000" dirty="0">
              <a:latin typeface="Commissioner" panose="020B060402020202020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3E3FFCF-C00A-7C7A-D441-C736E2153A0F}"/>
              </a:ext>
            </a:extLst>
          </p:cNvPr>
          <p:cNvSpPr txBox="1"/>
          <p:nvPr/>
        </p:nvSpPr>
        <p:spPr>
          <a:xfrm>
            <a:off x="1065790" y="2644621"/>
            <a:ext cx="244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missioner" panose="020B0604020202020204" charset="0"/>
              </a:rPr>
              <a:t>Circuito </a:t>
            </a:r>
            <a:r>
              <a:rPr lang="pt-BR" sz="2000" dirty="0" err="1">
                <a:latin typeface="Commissioner" panose="020B0604020202020204" charset="0"/>
              </a:rPr>
              <a:t>Temporo</a:t>
            </a:r>
            <a:r>
              <a:rPr lang="pt-BR" sz="2000" dirty="0">
                <a:latin typeface="Commissioner" panose="020B0604020202020204" charset="0"/>
              </a:rPr>
              <a:t>-occipital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4656A3AE-A30A-7D12-9157-D1B3AE44D5DC}"/>
              </a:ext>
            </a:extLst>
          </p:cNvPr>
          <p:cNvSpPr/>
          <p:nvPr/>
        </p:nvSpPr>
        <p:spPr>
          <a:xfrm>
            <a:off x="3814196" y="1182184"/>
            <a:ext cx="581414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5F271639-81BF-97AC-150E-046A6AE0A804}"/>
              </a:ext>
            </a:extLst>
          </p:cNvPr>
          <p:cNvSpPr/>
          <p:nvPr/>
        </p:nvSpPr>
        <p:spPr>
          <a:xfrm>
            <a:off x="3814196" y="2910984"/>
            <a:ext cx="581414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6E3A99C-2A9C-D5A5-E4AF-4B00AEB9DAD2}"/>
              </a:ext>
            </a:extLst>
          </p:cNvPr>
          <p:cNvSpPr/>
          <p:nvPr/>
        </p:nvSpPr>
        <p:spPr>
          <a:xfrm>
            <a:off x="7295417" y="48233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</p:spTree>
    <p:extLst>
      <p:ext uri="{BB962C8B-B14F-4D97-AF65-F5344CB8AC3E}">
        <p14:creationId xmlns:p14="http://schemas.microsoft.com/office/powerpoint/2010/main" val="306114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45"/>
          <p:cNvGrpSpPr/>
          <p:nvPr/>
        </p:nvGrpSpPr>
        <p:grpSpPr>
          <a:xfrm>
            <a:off x="0" y="0"/>
            <a:ext cx="4211960" cy="4131000"/>
            <a:chOff x="0" y="0"/>
            <a:chExt cx="2473800" cy="4131000"/>
          </a:xfrm>
        </p:grpSpPr>
        <p:sp>
          <p:nvSpPr>
            <p:cNvPr id="333" name="Google Shape;333;p45"/>
            <p:cNvSpPr/>
            <p:nvPr/>
          </p:nvSpPr>
          <p:spPr>
            <a:xfrm>
              <a:off x="0" y="1012500"/>
              <a:ext cx="2473800" cy="870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4" name="Google Shape;334;p45"/>
            <p:cNvCxnSpPr/>
            <p:nvPr/>
          </p:nvCxnSpPr>
          <p:spPr>
            <a:xfrm rot="10800000">
              <a:off x="711250" y="0"/>
              <a:ext cx="0" cy="413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6" name="Google Shape;336;p45"/>
          <p:cNvSpPr txBox="1">
            <a:spLocks noGrp="1"/>
          </p:cNvSpPr>
          <p:nvPr>
            <p:ph type="title" idx="2"/>
          </p:nvPr>
        </p:nvSpPr>
        <p:spPr>
          <a:xfrm>
            <a:off x="899592" y="1012500"/>
            <a:ext cx="3312368" cy="8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1"/>
                </a:solidFill>
              </a:rPr>
              <a:t>Encontros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1522395" y="1923678"/>
            <a:ext cx="6228278" cy="25224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pt-BR" dirty="0"/>
              <a:t>Impactos da Pandemia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pt-BR" dirty="0"/>
              <a:t>A</a:t>
            </a:r>
            <a:r>
              <a:rPr lang="en" dirty="0"/>
              <a:t> importância da oralidade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" dirty="0"/>
              <a:t>Neurobiologia da aprendizagem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pt-BR" dirty="0"/>
              <a:t>A</a:t>
            </a:r>
            <a:r>
              <a:rPr lang="en" dirty="0"/>
              <a:t> linguagem escrita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" dirty="0"/>
              <a:t>Princípio Alfabético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" dirty="0"/>
              <a:t>Habilidades importantes para a aprendizagem da leitura e escrita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" dirty="0"/>
              <a:t>Transtornos de Aprendizagem x Dificuldade de Aprendizagem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" dirty="0"/>
              <a:t>Educação Inclusiva – Desenho Universal da Aprendizagem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" dirty="0"/>
              <a:t>Sugestões de estratégicas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7295417" y="48233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DA858B05-FAFD-9BA2-BB2B-148E64CCB4A9}"/>
              </a:ext>
            </a:extLst>
          </p:cNvPr>
          <p:cNvCxnSpPr>
            <a:cxnSpLocks/>
          </p:cNvCxnSpPr>
          <p:nvPr/>
        </p:nvCxnSpPr>
        <p:spPr>
          <a:xfrm>
            <a:off x="1907704" y="2283718"/>
            <a:ext cx="20882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5819C94-63A0-14ED-6DE2-7DF311FBBE9B}"/>
              </a:ext>
            </a:extLst>
          </p:cNvPr>
          <p:cNvCxnSpPr>
            <a:cxnSpLocks/>
          </p:cNvCxnSpPr>
          <p:nvPr/>
        </p:nvCxnSpPr>
        <p:spPr>
          <a:xfrm>
            <a:off x="1887976" y="2554456"/>
            <a:ext cx="25400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D2D4AFF-62E9-ED78-C079-B6C9F4724193}"/>
              </a:ext>
            </a:extLst>
          </p:cNvPr>
          <p:cNvCxnSpPr>
            <a:cxnSpLocks/>
          </p:cNvCxnSpPr>
          <p:nvPr/>
        </p:nvCxnSpPr>
        <p:spPr>
          <a:xfrm>
            <a:off x="1907704" y="2809290"/>
            <a:ext cx="30243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1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A020D28-AA55-3640-C704-EF94E668A0C7}"/>
              </a:ext>
            </a:extLst>
          </p:cNvPr>
          <p:cNvSpPr txBox="1"/>
          <p:nvPr/>
        </p:nvSpPr>
        <p:spPr>
          <a:xfrm>
            <a:off x="1187624" y="411510"/>
            <a:ext cx="6984776" cy="187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“Somente depois de muitos anos de aprendizagem que as duas vias terminam por se integrar uma à outra, a ponto de produzir, no leitor adulto, a aparência de um sistema único e integrado de leitura”</a:t>
            </a:r>
            <a:endParaRPr lang="pt-BR" sz="2000" dirty="0">
              <a:latin typeface="Commissioner" panose="020B060402020202020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F1BB71B-18A8-5BAE-E938-780B522C114D}"/>
              </a:ext>
            </a:extLst>
          </p:cNvPr>
          <p:cNvSpPr txBox="1"/>
          <p:nvPr/>
        </p:nvSpPr>
        <p:spPr>
          <a:xfrm>
            <a:off x="1187624" y="3003798"/>
            <a:ext cx="7200800" cy="1413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latin typeface="Commissioner" panose="020B0604020202020204" charset="0"/>
                <a:ea typeface="Arial" panose="020B0604020202020204" pitchFamily="34" charset="0"/>
              </a:rPr>
              <a:t>O d</a:t>
            </a:r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esenvolvimento da leitura </a:t>
            </a:r>
            <a:r>
              <a:rPr lang="pt-BR" sz="2000" dirty="0">
                <a:solidFill>
                  <a:srgbClr val="FF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não é </a:t>
            </a:r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um processo simples e a maioria dos estudantes encontram dificuldades no momento de aprender a ler, independente da língua.</a:t>
            </a:r>
            <a:endParaRPr lang="pt-BR" sz="2000" dirty="0">
              <a:latin typeface="Commissioner" panose="020B060402020202020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771201D-0FC1-7EA1-0FC0-386C2DCC046D}"/>
              </a:ext>
            </a:extLst>
          </p:cNvPr>
          <p:cNvSpPr txBox="1"/>
          <p:nvPr/>
        </p:nvSpPr>
        <p:spPr>
          <a:xfrm>
            <a:off x="3600400" y="222988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50" dirty="0" err="1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Dehaene</a:t>
            </a:r>
            <a:r>
              <a:rPr lang="pt-BR" sz="105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 (2012)</a:t>
            </a:r>
            <a:endParaRPr lang="pt-BR" sz="1050" dirty="0">
              <a:latin typeface="Commissioner" panose="020B060402020202020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234FDDA-DA34-D8D0-BAB6-71169CE39105}"/>
              </a:ext>
            </a:extLst>
          </p:cNvPr>
          <p:cNvSpPr/>
          <p:nvPr/>
        </p:nvSpPr>
        <p:spPr>
          <a:xfrm>
            <a:off x="7295417" y="48233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A6F7D30-8E91-222E-99F6-389DEB2323E9}"/>
              </a:ext>
            </a:extLst>
          </p:cNvPr>
          <p:cNvSpPr txBox="1"/>
          <p:nvPr/>
        </p:nvSpPr>
        <p:spPr>
          <a:xfrm>
            <a:off x="3647708" y="453013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50" dirty="0" err="1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Dehaene</a:t>
            </a:r>
            <a:r>
              <a:rPr lang="pt-BR" sz="105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 (2012)</a:t>
            </a:r>
            <a:endParaRPr lang="pt-BR" sz="1050" dirty="0">
              <a:latin typeface="Commission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97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404732A5-80F3-AA97-36C6-DA3A6EAE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27534"/>
            <a:ext cx="7243151" cy="660940"/>
          </a:xfrm>
        </p:spPr>
        <p:txBody>
          <a:bodyPr/>
          <a:lstStyle/>
          <a:p>
            <a:pPr algn="l"/>
            <a:r>
              <a:rPr lang="pt-BR" sz="4000" dirty="0"/>
              <a:t>Nossa nuvem de palavras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CD0B7D5-D65A-C1CF-E790-F0FCBA7BA923}"/>
              </a:ext>
            </a:extLst>
          </p:cNvPr>
          <p:cNvSpPr txBox="1"/>
          <p:nvPr/>
        </p:nvSpPr>
        <p:spPr>
          <a:xfrm>
            <a:off x="467544" y="1593401"/>
            <a:ext cx="6336704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>
                <a:latin typeface="Commissioner" panose="020B0604020202020204" charset="0"/>
              </a:rPr>
              <a:t>Gostaria que vocês escrevessem 1 ou 2 palavras referente ao nosso encontro.</a:t>
            </a:r>
          </a:p>
        </p:txBody>
      </p:sp>
      <p:pic>
        <p:nvPicPr>
          <p:cNvPr id="1034" name="Picture 10" descr="5 sites legais para criar nuvem de palavras online">
            <a:extLst>
              <a:ext uri="{FF2B5EF4-FFF2-40B4-BE49-F238E27FC236}">
                <a16:creationId xmlns:a16="http://schemas.microsoft.com/office/drawing/2014/main" id="{9B95FD1F-08AA-82D6-E1D7-E02EAF3D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32" y="2724937"/>
            <a:ext cx="3528392" cy="226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6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oogle Shape;544;p57"/>
          <p:cNvGrpSpPr/>
          <p:nvPr/>
        </p:nvGrpSpPr>
        <p:grpSpPr>
          <a:xfrm>
            <a:off x="0" y="0"/>
            <a:ext cx="9144000" cy="2571600"/>
            <a:chOff x="0" y="0"/>
            <a:chExt cx="9144000" cy="2571600"/>
          </a:xfrm>
        </p:grpSpPr>
        <p:sp>
          <p:nvSpPr>
            <p:cNvPr id="545" name="Google Shape;545;p57"/>
            <p:cNvSpPr/>
            <p:nvPr/>
          </p:nvSpPr>
          <p:spPr>
            <a:xfrm>
              <a:off x="0" y="840300"/>
              <a:ext cx="9144000" cy="870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6" name="Google Shape;546;p57"/>
            <p:cNvCxnSpPr/>
            <p:nvPr/>
          </p:nvCxnSpPr>
          <p:spPr>
            <a:xfrm>
              <a:off x="283800" y="0"/>
              <a:ext cx="0" cy="257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7" name="Google Shape;547;p57"/>
          <p:cNvSpPr txBox="1">
            <a:spLocks noGrp="1"/>
          </p:cNvSpPr>
          <p:nvPr>
            <p:ph type="title"/>
          </p:nvPr>
        </p:nvSpPr>
        <p:spPr>
          <a:xfrm>
            <a:off x="783150" y="3920175"/>
            <a:ext cx="75777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</a:t>
            </a:r>
            <a:r>
              <a:rPr lang="pt-BR" dirty="0"/>
              <a:t>Stanislas </a:t>
            </a:r>
            <a:r>
              <a:rPr lang="pt-BR" dirty="0" err="1"/>
              <a:t>Dehaene</a:t>
            </a:r>
            <a:endParaRPr dirty="0"/>
          </a:p>
        </p:txBody>
      </p:sp>
      <p:sp>
        <p:nvSpPr>
          <p:cNvPr id="548" name="Google Shape;548;p57"/>
          <p:cNvSpPr txBox="1">
            <a:spLocks noGrp="1"/>
          </p:cNvSpPr>
          <p:nvPr>
            <p:ph type="subTitle" idx="1"/>
          </p:nvPr>
        </p:nvSpPr>
        <p:spPr>
          <a:xfrm>
            <a:off x="783150" y="1931831"/>
            <a:ext cx="7577700" cy="19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Ler é um ato de revolução cerebral”</a:t>
            </a:r>
            <a:endParaRPr dirty="0"/>
          </a:p>
        </p:txBody>
      </p:sp>
      <p:sp>
        <p:nvSpPr>
          <p:cNvPr id="549" name="Google Shape;549;p57"/>
          <p:cNvSpPr/>
          <p:nvPr/>
        </p:nvSpPr>
        <p:spPr>
          <a:xfrm>
            <a:off x="7703900" y="1071700"/>
            <a:ext cx="532500" cy="407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Golos Text"/>
              </a:rPr>
              <a:t>“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lipas, Flores, Primavera">
            <a:extLst>
              <a:ext uri="{FF2B5EF4-FFF2-40B4-BE49-F238E27FC236}">
                <a16:creationId xmlns:a16="http://schemas.microsoft.com/office/drawing/2014/main" id="{3931D0DD-E4D9-6258-DC96-491BE35D8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87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71E4E63-501D-7526-4222-AD6D156A0FBA}"/>
              </a:ext>
            </a:extLst>
          </p:cNvPr>
          <p:cNvSpPr txBox="1"/>
          <p:nvPr/>
        </p:nvSpPr>
        <p:spPr>
          <a:xfrm>
            <a:off x="984383" y="771550"/>
            <a:ext cx="3646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latin typeface="Brush Script MT" panose="03060802040406070304" pitchFamily="66" charset="0"/>
              </a:rPr>
              <a:t>Obrigada!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1438A2-9408-76BC-EDA9-655D8DEA45CB}"/>
              </a:ext>
            </a:extLst>
          </p:cNvPr>
          <p:cNvSpPr txBox="1"/>
          <p:nvPr/>
        </p:nvSpPr>
        <p:spPr>
          <a:xfrm>
            <a:off x="323527" y="1912432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Brush Script MT" panose="03060802040406070304" pitchFamily="66" charset="0"/>
              </a:rPr>
              <a:t>Até o próximo encontro!</a:t>
            </a:r>
          </a:p>
        </p:txBody>
      </p:sp>
    </p:spTree>
    <p:extLst>
      <p:ext uri="{BB962C8B-B14F-4D97-AF65-F5344CB8AC3E}">
        <p14:creationId xmlns:p14="http://schemas.microsoft.com/office/powerpoint/2010/main" val="23176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6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02" name="Google Shape;16902;p9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50"/>
          <p:cNvGrpSpPr/>
          <p:nvPr/>
        </p:nvGrpSpPr>
        <p:grpSpPr>
          <a:xfrm>
            <a:off x="6670200" y="0"/>
            <a:ext cx="2473800" cy="4131000"/>
            <a:chOff x="6670200" y="0"/>
            <a:chExt cx="2473800" cy="4131000"/>
          </a:xfrm>
        </p:grpSpPr>
        <p:sp>
          <p:nvSpPr>
            <p:cNvPr id="396" name="Google Shape;396;p50"/>
            <p:cNvSpPr/>
            <p:nvPr/>
          </p:nvSpPr>
          <p:spPr>
            <a:xfrm flipH="1">
              <a:off x="6670200" y="1012500"/>
              <a:ext cx="2473800" cy="870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97" name="Google Shape;397;p50"/>
            <p:cNvCxnSpPr/>
            <p:nvPr/>
          </p:nvCxnSpPr>
          <p:spPr>
            <a:xfrm rot="10800000">
              <a:off x="8432750" y="0"/>
              <a:ext cx="0" cy="413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8" name="Google Shape;398;p50"/>
          <p:cNvSpPr txBox="1">
            <a:spLocks noGrp="1"/>
          </p:cNvSpPr>
          <p:nvPr>
            <p:ph type="title"/>
          </p:nvPr>
        </p:nvSpPr>
        <p:spPr>
          <a:xfrm flipH="1">
            <a:off x="4067946" y="2036300"/>
            <a:ext cx="3563979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Impactos da Pandemia</a:t>
            </a:r>
            <a:endParaRPr dirty="0"/>
          </a:p>
        </p:txBody>
      </p:sp>
      <p:sp>
        <p:nvSpPr>
          <p:cNvPr id="399" name="Google Shape;399;p50"/>
          <p:cNvSpPr txBox="1">
            <a:spLocks noGrp="1"/>
          </p:cNvSpPr>
          <p:nvPr>
            <p:ph type="title" idx="2"/>
          </p:nvPr>
        </p:nvSpPr>
        <p:spPr>
          <a:xfrm flipH="1">
            <a:off x="6555825" y="1012500"/>
            <a:ext cx="1076100" cy="8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00" name="Google Shape;400;p50"/>
          <p:cNvSpPr txBox="1">
            <a:spLocks noGrp="1"/>
          </p:cNvSpPr>
          <p:nvPr>
            <p:ph type="subTitle" idx="1"/>
          </p:nvPr>
        </p:nvSpPr>
        <p:spPr>
          <a:xfrm flipH="1">
            <a:off x="4426725" y="3573275"/>
            <a:ext cx="32052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Covid 19</a:t>
            </a:r>
            <a:endParaRPr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383F7D3-93C4-9E9B-B808-08E4E891A376}"/>
              </a:ext>
            </a:extLst>
          </p:cNvPr>
          <p:cNvSpPr/>
          <p:nvPr/>
        </p:nvSpPr>
        <p:spPr>
          <a:xfrm>
            <a:off x="-7578" y="4835723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  <p:pic>
        <p:nvPicPr>
          <p:cNvPr id="1026" name="Picture 2" descr="Fotos de Pandemia Mundial, +92.000 Fotos de stock gratuitas de gran calidad">
            <a:extLst>
              <a:ext uri="{FF2B5EF4-FFF2-40B4-BE49-F238E27FC236}">
                <a16:creationId xmlns:a16="http://schemas.microsoft.com/office/drawing/2014/main" id="{F896E2A0-6F51-E671-88BD-C7F09E8C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64" y="3003798"/>
            <a:ext cx="2014358" cy="15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13AAEDA-5561-3A2C-207E-E6AB93B9022E}"/>
              </a:ext>
            </a:extLst>
          </p:cNvPr>
          <p:cNvSpPr txBox="1"/>
          <p:nvPr/>
        </p:nvSpPr>
        <p:spPr>
          <a:xfrm>
            <a:off x="1547664" y="4470380"/>
            <a:ext cx="18485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Fonte: Freepik.com</a:t>
            </a:r>
          </a:p>
        </p:txBody>
      </p:sp>
    </p:spTree>
    <p:extLst>
      <p:ext uri="{BB962C8B-B14F-4D97-AF65-F5344CB8AC3E}">
        <p14:creationId xmlns:p14="http://schemas.microsoft.com/office/powerpoint/2010/main" val="258120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848469C-0D20-E034-3F9D-8DBC9EB4BA35}"/>
              </a:ext>
            </a:extLst>
          </p:cNvPr>
          <p:cNvSpPr txBox="1"/>
          <p:nvPr/>
        </p:nvSpPr>
        <p:spPr>
          <a:xfrm>
            <a:off x="1331640" y="555526"/>
            <a:ext cx="741682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Avaliação Nacional de Alfabetização (ANA) do Instituto Nacional de Estudos e Pesquisas (INEP, 2017):</a:t>
            </a:r>
          </a:p>
          <a:p>
            <a:pPr algn="just"/>
            <a:endParaRPr lang="pt-BR" sz="2000" dirty="0">
              <a:latin typeface="Commissioner" panose="020B0604020202020204" charset="0"/>
            </a:endParaRPr>
          </a:p>
          <a:p>
            <a:pPr algn="just"/>
            <a:r>
              <a:rPr lang="pt-BR" sz="2000" dirty="0">
                <a:latin typeface="Commissioner" panose="020B0604020202020204" charset="0"/>
              </a:rPr>
              <a:t>- </a:t>
            </a:r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parte considerável de estudantes do 3° ano do ensino fundamental alcançaram níveis insuficientes em leitura e em escrita.</a:t>
            </a:r>
            <a:endParaRPr lang="pt-BR" sz="2000" dirty="0">
              <a:latin typeface="Commissioner" panose="020B0604020202020204" charset="0"/>
            </a:endParaRPr>
          </a:p>
          <a:p>
            <a:endParaRPr lang="pt-BR" dirty="0">
              <a:latin typeface="Commissioner" panose="020B060402020202020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A8461B3-F6E8-D75A-ABFF-A3D564B2D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9782"/>
            <a:ext cx="2827081" cy="151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2F2234F-F833-B696-06A0-0F5F54EBA823}"/>
              </a:ext>
            </a:extLst>
          </p:cNvPr>
          <p:cNvSpPr txBox="1"/>
          <p:nvPr/>
        </p:nvSpPr>
        <p:spPr>
          <a:xfrm>
            <a:off x="4410645" y="3867894"/>
            <a:ext cx="31136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Rotinas das famílias</a:t>
            </a:r>
            <a:endParaRPr lang="pt-BR" sz="1600" dirty="0">
              <a:latin typeface="Commissioner" panose="020B060402020202020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5F6D10E-7892-9300-E2F7-7B12E1564140}"/>
              </a:ext>
            </a:extLst>
          </p:cNvPr>
          <p:cNvSpPr txBox="1"/>
          <p:nvPr/>
        </p:nvSpPr>
        <p:spPr>
          <a:xfrm>
            <a:off x="4427984" y="2948093"/>
            <a:ext cx="3960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Ensino público x Ensino particular</a:t>
            </a:r>
            <a:endParaRPr lang="pt-BR" sz="1600" dirty="0">
              <a:latin typeface="Commissioner" panose="020B060402020202020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07EBFC4-8B20-E01F-6413-F38F6F039753}"/>
              </a:ext>
            </a:extLst>
          </p:cNvPr>
          <p:cNvSpPr txBox="1"/>
          <p:nvPr/>
        </p:nvSpPr>
        <p:spPr>
          <a:xfrm>
            <a:off x="4410645" y="3230658"/>
            <a:ext cx="34017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Acesso a internet</a:t>
            </a:r>
            <a:endParaRPr lang="pt-BR" sz="1600" dirty="0">
              <a:latin typeface="Commissioner" panose="020B060402020202020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FE6774D-A05A-7084-E393-494ADA619F6B}"/>
              </a:ext>
            </a:extLst>
          </p:cNvPr>
          <p:cNvSpPr txBox="1"/>
          <p:nvPr/>
        </p:nvSpPr>
        <p:spPr>
          <a:xfrm>
            <a:off x="4410645" y="354513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Equipamentos digitais adequados </a:t>
            </a:r>
            <a:endParaRPr lang="pt-BR" sz="1600" dirty="0">
              <a:latin typeface="Commissioner" panose="020B060402020202020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6DCF9AD-855C-A13D-8709-82723CF582A7}"/>
              </a:ext>
            </a:extLst>
          </p:cNvPr>
          <p:cNvSpPr/>
          <p:nvPr/>
        </p:nvSpPr>
        <p:spPr>
          <a:xfrm>
            <a:off x="-7578" y="4835723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D9A3CF5-7BAC-851E-D112-313FA8185AFA}"/>
              </a:ext>
            </a:extLst>
          </p:cNvPr>
          <p:cNvSpPr txBox="1"/>
          <p:nvPr/>
        </p:nvSpPr>
        <p:spPr>
          <a:xfrm>
            <a:off x="1945968" y="4299942"/>
            <a:ext cx="21219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Imagem de acesso livre.</a:t>
            </a:r>
          </a:p>
        </p:txBody>
      </p:sp>
    </p:spTree>
    <p:extLst>
      <p:ext uri="{BB962C8B-B14F-4D97-AF65-F5344CB8AC3E}">
        <p14:creationId xmlns:p14="http://schemas.microsoft.com/office/powerpoint/2010/main" val="26376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34FE088-D3D7-CEA1-11F8-AF4D63B77286}"/>
              </a:ext>
            </a:extLst>
          </p:cNvPr>
          <p:cNvSpPr txBox="1"/>
          <p:nvPr/>
        </p:nvSpPr>
        <p:spPr>
          <a:xfrm>
            <a:off x="1331640" y="411510"/>
            <a:ext cx="7488832" cy="1721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1755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“As repercussões na aprendizagem acadêmica dos escolares brasileiros ainda são inestimáveis, isto porque os </a:t>
            </a:r>
            <a:r>
              <a:rPr lang="pt-BR" sz="2000" dirty="0">
                <a:solidFill>
                  <a:srgbClr val="0070C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problemas de aprendizagem acadêmica </a:t>
            </a:r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no Brasil </a:t>
            </a:r>
            <a:r>
              <a:rPr lang="pt-BR" sz="2000" dirty="0">
                <a:solidFill>
                  <a:srgbClr val="0070C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não são recentes </a:t>
            </a:r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e datam de </a:t>
            </a:r>
            <a:r>
              <a:rPr lang="pt-BR" sz="2000" dirty="0">
                <a:solidFill>
                  <a:srgbClr val="0070C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antes do início da pandemia </a:t>
            </a:r>
            <a:r>
              <a:rPr lang="pt-BR" sz="20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do COVID-19” </a:t>
            </a:r>
          </a:p>
          <a:p>
            <a:pPr marR="71755" algn="r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(Stolf </a:t>
            </a:r>
            <a:r>
              <a:rPr lang="pt-BR" sz="1100" i="1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et al.</a:t>
            </a:r>
            <a:r>
              <a:rPr lang="pt-BR" sz="11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, 2021)</a:t>
            </a:r>
            <a:endParaRPr lang="pt-BR" dirty="0">
              <a:effectLst/>
              <a:latin typeface="Commissioner" panose="020B0604020202020204" charset="0"/>
              <a:ea typeface="Calibri" panose="020F050202020403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B2E17C-0BFE-EF80-3B7E-A7B23EEC4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69" y="2249011"/>
            <a:ext cx="2952328" cy="192413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21EEDF5-AAEF-85F6-9BCE-51D4447ABC26}"/>
              </a:ext>
            </a:extLst>
          </p:cNvPr>
          <p:cNvSpPr txBox="1"/>
          <p:nvPr/>
        </p:nvSpPr>
        <p:spPr>
          <a:xfrm>
            <a:off x="971600" y="4208834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ommissioner" panose="020B0604020202020204" charset="0"/>
              </a:rPr>
              <a:t>Signo. Santa Cruz do Sul, v.46, n.85, p.58-69</a:t>
            </a:r>
          </a:p>
          <a:p>
            <a:pPr algn="ctr"/>
            <a:r>
              <a:rPr lang="pt-BR" sz="1100" dirty="0">
                <a:latin typeface="Commissioner" panose="020B0604020202020204" charset="0"/>
              </a:rPr>
              <a:t> </a:t>
            </a:r>
            <a:r>
              <a:rPr lang="pt-BR" sz="1100" dirty="0" err="1">
                <a:latin typeface="Commissioner" panose="020B0604020202020204" charset="0"/>
              </a:rPr>
              <a:t>jan</a:t>
            </a:r>
            <a:r>
              <a:rPr lang="pt-BR" sz="1100" dirty="0">
                <a:latin typeface="Commissioner" panose="020B0604020202020204" charset="0"/>
              </a:rPr>
              <a:t>/abr. 2021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A198356-D5F4-B0DB-E1BD-7C547D0FE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249011"/>
            <a:ext cx="3096344" cy="200990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F514B5D-555A-C1E3-46AE-AD748713FFCF}"/>
              </a:ext>
            </a:extLst>
          </p:cNvPr>
          <p:cNvSpPr txBox="1"/>
          <p:nvPr/>
        </p:nvSpPr>
        <p:spPr>
          <a:xfrm>
            <a:off x="5292080" y="4293472"/>
            <a:ext cx="32403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effectLst/>
                <a:latin typeface="Commissioner" panose="020B0604020202020204" charset="0"/>
                <a:ea typeface="Arial" panose="020B0604020202020204" pitchFamily="34" charset="0"/>
              </a:rPr>
              <a:t>J Hum Growth Dev., v.31, n. 3, p. 484-490, 2021</a:t>
            </a:r>
            <a:endParaRPr lang="pt-BR" sz="1100" dirty="0">
              <a:latin typeface="Commissioner" panose="020B060402020202020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566D337-BDAB-8BFC-3C9E-1D042D03618A}"/>
              </a:ext>
            </a:extLst>
          </p:cNvPr>
          <p:cNvSpPr/>
          <p:nvPr/>
        </p:nvSpPr>
        <p:spPr>
          <a:xfrm>
            <a:off x="-7578" y="4835723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</p:spTree>
    <p:extLst>
      <p:ext uri="{BB962C8B-B14F-4D97-AF65-F5344CB8AC3E}">
        <p14:creationId xmlns:p14="http://schemas.microsoft.com/office/powerpoint/2010/main" val="28927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EC0B464B-9126-6E73-0B1A-3FC21FE22B95}"/>
              </a:ext>
            </a:extLst>
          </p:cNvPr>
          <p:cNvSpPr txBox="1"/>
          <p:nvPr/>
        </p:nvSpPr>
        <p:spPr>
          <a:xfrm>
            <a:off x="1331640" y="555526"/>
            <a:ext cx="74888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ommissioner" panose="020B0604020202020204" charset="0"/>
              </a:rPr>
              <a:t>Com relação ao processo educacional, os mais prejudicados:</a:t>
            </a:r>
          </a:p>
          <a:p>
            <a:pPr algn="just"/>
            <a:endParaRPr lang="pt-BR" sz="2000" dirty="0">
              <a:latin typeface="Commissioner" panose="020B060402020202020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000" dirty="0">
                <a:latin typeface="Commissioner" panose="020B0604020202020204" charset="0"/>
              </a:rPr>
              <a:t>Crianças em vulnerabilidade social;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000" dirty="0">
                <a:latin typeface="Commissioner" panose="020B0604020202020204" charset="0"/>
              </a:rPr>
              <a:t>Crianças com dificuldade prévia;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000" dirty="0">
                <a:latin typeface="Commissioner" panose="020B0604020202020204" charset="0"/>
              </a:rPr>
              <a:t>Crianças consideradas de risco para problemas de aprendizagem;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000" dirty="0">
                <a:latin typeface="Commissioner" panose="020B0604020202020204" charset="0"/>
              </a:rPr>
              <a:t>Crianças em fase de apropriação da leitura e escrita</a:t>
            </a:r>
          </a:p>
          <a:p>
            <a:pPr algn="just"/>
            <a:endParaRPr lang="pt-BR" sz="2000" dirty="0">
              <a:latin typeface="Commissioner" panose="020B060402020202020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1243D62-C6B4-D3D7-CC76-C6EBFDC860E4}"/>
              </a:ext>
            </a:extLst>
          </p:cNvPr>
          <p:cNvSpPr/>
          <p:nvPr/>
        </p:nvSpPr>
        <p:spPr>
          <a:xfrm>
            <a:off x="-7578" y="4835723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</p:spTree>
    <p:extLst>
      <p:ext uri="{BB962C8B-B14F-4D97-AF65-F5344CB8AC3E}">
        <p14:creationId xmlns:p14="http://schemas.microsoft.com/office/powerpoint/2010/main" val="217837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>
            <a:spLocks noGrp="1"/>
          </p:cNvSpPr>
          <p:nvPr>
            <p:ph type="ctrTitle"/>
          </p:nvPr>
        </p:nvSpPr>
        <p:spPr>
          <a:xfrm>
            <a:off x="539552" y="1383056"/>
            <a:ext cx="5004900" cy="2304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Da </a:t>
            </a:r>
            <a:r>
              <a:rPr lang="en" sz="4200" dirty="0">
                <a:solidFill>
                  <a:srgbClr val="0070C0"/>
                </a:solidFill>
              </a:rPr>
              <a:t>oralidade</a:t>
            </a:r>
            <a:r>
              <a:rPr lang="en" sz="4200" dirty="0"/>
              <a:t> ao desenvolvimento da leitura e escrita</a:t>
            </a:r>
            <a:endParaRPr sz="4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0E89BA6-3738-5BB8-2AB5-B16FF24870AF}"/>
              </a:ext>
            </a:extLst>
          </p:cNvPr>
          <p:cNvSpPr/>
          <p:nvPr/>
        </p:nvSpPr>
        <p:spPr>
          <a:xfrm>
            <a:off x="7295417" y="48233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8FFEC6-34FD-34D3-FF35-7B6EBCDB0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067694"/>
            <a:ext cx="2088232" cy="23921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EC2BE60-BD92-907B-7518-E980F8DDC479}"/>
              </a:ext>
            </a:extLst>
          </p:cNvPr>
          <p:cNvSpPr txBox="1"/>
          <p:nvPr/>
        </p:nvSpPr>
        <p:spPr>
          <a:xfrm>
            <a:off x="6147427" y="4336763"/>
            <a:ext cx="229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Fonte: Freepik.com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Criança branca e neg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92" y="1539611"/>
            <a:ext cx="2835060" cy="206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D66E7A-1965-1413-493B-7347B402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Oralidade x Escrita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1B84F30-6F91-09F7-325D-EB393CFE06ED}"/>
              </a:ext>
            </a:extLst>
          </p:cNvPr>
          <p:cNvGrpSpPr/>
          <p:nvPr/>
        </p:nvGrpSpPr>
        <p:grpSpPr>
          <a:xfrm>
            <a:off x="716107" y="4011218"/>
            <a:ext cx="7896181" cy="379558"/>
            <a:chOff x="716107" y="4011218"/>
            <a:chExt cx="7896181" cy="379558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025AEF91-8DCF-FBF6-973C-25421405982B}"/>
                </a:ext>
              </a:extLst>
            </p:cNvPr>
            <p:cNvSpPr txBox="1"/>
            <p:nvPr/>
          </p:nvSpPr>
          <p:spPr>
            <a:xfrm>
              <a:off x="716107" y="4011218"/>
              <a:ext cx="2207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>
                  <a:latin typeface="Commissioner" panose="020B0604020202020204" charset="0"/>
                </a:rPr>
                <a:t>Nível </a:t>
              </a:r>
              <a:r>
                <a:rPr lang="pt-BR" sz="1800" dirty="0" err="1">
                  <a:latin typeface="Commissioner" panose="020B0604020202020204" charset="0"/>
                </a:rPr>
                <a:t>Interpsíquico</a:t>
              </a:r>
              <a:endParaRPr lang="pt-BR" sz="1800" dirty="0">
                <a:latin typeface="Commissioner" panose="020B060402020202020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4EE071B-6CF4-E689-C291-44126C6295A6}"/>
                </a:ext>
              </a:extLst>
            </p:cNvPr>
            <p:cNvSpPr txBox="1"/>
            <p:nvPr/>
          </p:nvSpPr>
          <p:spPr>
            <a:xfrm>
              <a:off x="3351535" y="4011910"/>
              <a:ext cx="2207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>
                  <a:latin typeface="Commissioner" panose="020B0604020202020204" charset="0"/>
                </a:rPr>
                <a:t>Nível Intrapsíquico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A4D18B0C-2562-2C9A-E92F-48C63EAD6048}"/>
                </a:ext>
              </a:extLst>
            </p:cNvPr>
            <p:cNvSpPr txBox="1"/>
            <p:nvPr/>
          </p:nvSpPr>
          <p:spPr>
            <a:xfrm>
              <a:off x="5960342" y="4021444"/>
              <a:ext cx="2651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>
                  <a:latin typeface="Commissioner" panose="020B0604020202020204" charset="0"/>
                </a:rPr>
                <a:t>Pensamento/Cognição</a:t>
              </a:r>
            </a:p>
          </p:txBody>
        </p:sp>
        <p:sp>
          <p:nvSpPr>
            <p:cNvPr id="11" name="Seta: para a Direita 10">
              <a:extLst>
                <a:ext uri="{FF2B5EF4-FFF2-40B4-BE49-F238E27FC236}">
                  <a16:creationId xmlns:a16="http://schemas.microsoft.com/office/drawing/2014/main" id="{F5C958D5-99EC-C4BB-2BD7-5D43BB9DD072}"/>
                </a:ext>
              </a:extLst>
            </p:cNvPr>
            <p:cNvSpPr/>
            <p:nvPr/>
          </p:nvSpPr>
          <p:spPr>
            <a:xfrm>
              <a:off x="2847479" y="4063881"/>
              <a:ext cx="504056" cy="26400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Seta: para a Direita 11">
              <a:extLst>
                <a:ext uri="{FF2B5EF4-FFF2-40B4-BE49-F238E27FC236}">
                  <a16:creationId xmlns:a16="http://schemas.microsoft.com/office/drawing/2014/main" id="{18505154-A207-7DD6-6CD4-A526E3FE5AE9}"/>
                </a:ext>
              </a:extLst>
            </p:cNvPr>
            <p:cNvSpPr/>
            <p:nvPr/>
          </p:nvSpPr>
          <p:spPr>
            <a:xfrm>
              <a:off x="5459470" y="4085334"/>
              <a:ext cx="504056" cy="26400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A4D1BB92-2131-0994-FD11-569639ECB453}"/>
              </a:ext>
            </a:extLst>
          </p:cNvPr>
          <p:cNvSpPr/>
          <p:nvPr/>
        </p:nvSpPr>
        <p:spPr>
          <a:xfrm>
            <a:off x="251520" y="4835723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Edwardian Script ITC" panose="030303020407070D0804" pitchFamily="66" charset="0"/>
              </a:rPr>
              <a:t>Fga</a:t>
            </a:r>
            <a:r>
              <a:rPr lang="pt-BR" dirty="0">
                <a:latin typeface="Edwardian Script ITC" panose="030303020407070D0804" pitchFamily="66" charset="0"/>
              </a:rPr>
              <a:t>. Carla F. Braz Chagas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D9275F-CCAC-FD9F-C92D-5CE2E0758719}"/>
              </a:ext>
            </a:extLst>
          </p:cNvPr>
          <p:cNvSpPr txBox="1"/>
          <p:nvPr/>
        </p:nvSpPr>
        <p:spPr>
          <a:xfrm>
            <a:off x="1243774" y="3556045"/>
            <a:ext cx="229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Fonte: Flickr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BC56341-8129-90BC-23B3-DDA3C69066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070"/>
          <a:stretch>
            <a:fillRect/>
          </a:stretch>
        </p:blipFill>
        <p:spPr>
          <a:xfrm>
            <a:off x="4932040" y="1481355"/>
            <a:ext cx="2835060" cy="214709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6A68380-054D-8C70-19F0-F5979B5F8CF8}"/>
              </a:ext>
            </a:extLst>
          </p:cNvPr>
          <p:cNvSpPr txBox="1"/>
          <p:nvPr/>
        </p:nvSpPr>
        <p:spPr>
          <a:xfrm>
            <a:off x="5796136" y="3603889"/>
            <a:ext cx="229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Fonte: Freepik.com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rmulating a Research Problem for University Students by Slidesg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1421</Words>
  <Application>Microsoft Office PowerPoint</Application>
  <PresentationFormat>Apresentação na tela (16:9)</PresentationFormat>
  <Paragraphs>239</Paragraphs>
  <Slides>34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47" baseType="lpstr">
      <vt:lpstr>Golos Text</vt:lpstr>
      <vt:lpstr>Proxima Nova</vt:lpstr>
      <vt:lpstr>Commissioner</vt:lpstr>
      <vt:lpstr>Wingdings</vt:lpstr>
      <vt:lpstr>Edwardian Script ITC</vt:lpstr>
      <vt:lpstr>Red Hat Display</vt:lpstr>
      <vt:lpstr>Arimo</vt:lpstr>
      <vt:lpstr>Arial</vt:lpstr>
      <vt:lpstr>Brush Script MT</vt:lpstr>
      <vt:lpstr>Golos Text SemiBold</vt:lpstr>
      <vt:lpstr>Chivo</vt:lpstr>
      <vt:lpstr>Formulating a Research Problem for University Students by Slidesgo</vt:lpstr>
      <vt:lpstr>Slidesgo Final Pages</vt:lpstr>
      <vt:lpstr>Habilidades cognitivo-linguísticas na leitura e escrita: formação continuada para professores do fundamental I</vt:lpstr>
      <vt:lpstr>Apresentação</vt:lpstr>
      <vt:lpstr>Encontros</vt:lpstr>
      <vt:lpstr>Impactos da Pandemia</vt:lpstr>
      <vt:lpstr>Apresentação do PowerPoint</vt:lpstr>
      <vt:lpstr>Apresentação do PowerPoint</vt:lpstr>
      <vt:lpstr>Apresentação do PowerPoint</vt:lpstr>
      <vt:lpstr>Da oralidade ao desenvolvimento da leitura e escrita</vt:lpstr>
      <vt:lpstr>Oralidade x Escrita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Neurobiologia da Aprendizagem</vt:lpstr>
      <vt:lpstr>Apresentação do PowerPoint</vt:lpstr>
      <vt:lpstr>Apresentação do PowerPoint</vt:lpstr>
      <vt:lpstr>Linguagem Escrita</vt:lpstr>
      <vt:lpstr>Apresentação do PowerPoint</vt:lpstr>
      <vt:lpstr>Áreas Corticais</vt:lpstr>
      <vt:lpstr>Apresentação do PowerPoint</vt:lpstr>
      <vt:lpstr>Apresentação do PowerPoint</vt:lpstr>
      <vt:lpstr>Apresentação do PowerPoint</vt:lpstr>
      <vt:lpstr>Vamos experimentar?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Nossa nuvem de palavras</vt:lpstr>
      <vt:lpstr>—Stanislas Dehaene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Formulating a Research Problem for University Students</dc:title>
  <dc:creator>NASS</dc:creator>
  <cp:lastModifiedBy>Carla</cp:lastModifiedBy>
  <cp:revision>45</cp:revision>
  <dcterms:modified xsi:type="dcterms:W3CDTF">2026-01-29T22:21:41Z</dcterms:modified>
</cp:coreProperties>
</file>