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21599525"/>
  <p:notesSz cx="6858000" cy="9144000"/>
  <p:defaultTextStyle>
    <a:defPPr>
      <a:defRPr lang="pt-BR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413"/>
    <a:srgbClr val="CE0CB7"/>
    <a:srgbClr val="030B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26" d="100"/>
          <a:sy n="26" d="100"/>
        </p:scale>
        <p:origin x="564" y="18"/>
      </p:cViewPr>
      <p:guideLst>
        <p:guide orient="horz" pos="6803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358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01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04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94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788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60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648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76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1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23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09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BE498-9BF8-4583-AC7B-1AEB52F1C107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BC20E-6B6B-4EAC-BCF8-500EBA4B0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12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Hexágono 66"/>
          <p:cNvSpPr/>
          <p:nvPr/>
        </p:nvSpPr>
        <p:spPr>
          <a:xfrm>
            <a:off x="17901154" y="15487421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68" name="Hexágono 67"/>
          <p:cNvSpPr/>
          <p:nvPr/>
        </p:nvSpPr>
        <p:spPr>
          <a:xfrm>
            <a:off x="16037183" y="16494370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69" name="Hexágono 68"/>
          <p:cNvSpPr/>
          <p:nvPr/>
        </p:nvSpPr>
        <p:spPr>
          <a:xfrm>
            <a:off x="14136191" y="15458425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70" name="Hexágono 69"/>
          <p:cNvSpPr/>
          <p:nvPr/>
        </p:nvSpPr>
        <p:spPr>
          <a:xfrm>
            <a:off x="12235199" y="16553900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72" name="Hexágono 71"/>
          <p:cNvSpPr/>
          <p:nvPr/>
        </p:nvSpPr>
        <p:spPr>
          <a:xfrm>
            <a:off x="8372390" y="16616862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 dirty="0">
              <a:latin typeface="Baskerville Old Face" panose="02020602080505020303" pitchFamily="18" charset="0"/>
            </a:endParaRPr>
          </a:p>
        </p:txBody>
      </p:sp>
      <p:sp>
        <p:nvSpPr>
          <p:cNvPr id="74" name="Hexágono 73"/>
          <p:cNvSpPr/>
          <p:nvPr/>
        </p:nvSpPr>
        <p:spPr>
          <a:xfrm>
            <a:off x="27478769" y="4565839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75" name="Hexágono 74"/>
          <p:cNvSpPr/>
          <p:nvPr/>
        </p:nvSpPr>
        <p:spPr>
          <a:xfrm>
            <a:off x="6539640" y="19543264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INÍCIO</a:t>
            </a:r>
            <a:endParaRPr lang="pt-BR" sz="3200" b="1" dirty="0">
              <a:latin typeface="Baskerville Old Face" panose="02020602080505020303" pitchFamily="18" charset="0"/>
            </a:endParaRPr>
          </a:p>
        </p:txBody>
      </p:sp>
      <p:sp>
        <p:nvSpPr>
          <p:cNvPr id="76" name="Hexágono 75"/>
          <p:cNvSpPr/>
          <p:nvPr/>
        </p:nvSpPr>
        <p:spPr>
          <a:xfrm>
            <a:off x="25594534" y="5540163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77" name="Hexágono 76"/>
          <p:cNvSpPr/>
          <p:nvPr/>
        </p:nvSpPr>
        <p:spPr>
          <a:xfrm>
            <a:off x="25341555" y="9154495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79" name="Hexágono 78"/>
          <p:cNvSpPr/>
          <p:nvPr/>
        </p:nvSpPr>
        <p:spPr>
          <a:xfrm>
            <a:off x="27197784" y="8091263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81" name="Hexágono 80"/>
          <p:cNvSpPr/>
          <p:nvPr/>
        </p:nvSpPr>
        <p:spPr>
          <a:xfrm>
            <a:off x="29054013" y="11143719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82" name="Hexágono 81"/>
          <p:cNvSpPr/>
          <p:nvPr/>
        </p:nvSpPr>
        <p:spPr>
          <a:xfrm>
            <a:off x="27198699" y="12179664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83" name="Hexágono 82"/>
          <p:cNvSpPr/>
          <p:nvPr/>
        </p:nvSpPr>
        <p:spPr>
          <a:xfrm>
            <a:off x="25341555" y="13242765"/>
            <a:ext cx="2227384" cy="1852246"/>
          </a:xfrm>
          <a:prstGeom prst="hexagon">
            <a:avLst/>
          </a:prstGeom>
          <a:solidFill>
            <a:srgbClr val="F57413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85" name="Hexágono 84"/>
          <p:cNvSpPr/>
          <p:nvPr/>
        </p:nvSpPr>
        <p:spPr>
          <a:xfrm>
            <a:off x="21629096" y="15323305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88" name="Hexágono 87"/>
          <p:cNvSpPr/>
          <p:nvPr/>
        </p:nvSpPr>
        <p:spPr>
          <a:xfrm>
            <a:off x="8501587" y="10188296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0" name="Hexágono 89"/>
          <p:cNvSpPr/>
          <p:nvPr/>
        </p:nvSpPr>
        <p:spPr>
          <a:xfrm>
            <a:off x="12293757" y="10265719"/>
            <a:ext cx="2227384" cy="1852246"/>
          </a:xfrm>
          <a:prstGeom prst="hexagon">
            <a:avLst/>
          </a:prstGeom>
          <a:solidFill>
            <a:srgbClr val="F57413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1" name="Hexágono 90"/>
          <p:cNvSpPr/>
          <p:nvPr/>
        </p:nvSpPr>
        <p:spPr>
          <a:xfrm>
            <a:off x="14165470" y="11253541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2" name="Hexágono 91"/>
          <p:cNvSpPr/>
          <p:nvPr/>
        </p:nvSpPr>
        <p:spPr>
          <a:xfrm>
            <a:off x="16037183" y="10217596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6" name="Hexágono 95"/>
          <p:cNvSpPr/>
          <p:nvPr/>
        </p:nvSpPr>
        <p:spPr>
          <a:xfrm>
            <a:off x="23486241" y="8228372"/>
            <a:ext cx="2227384" cy="1852246"/>
          </a:xfrm>
          <a:prstGeom prst="hexagon">
            <a:avLst/>
          </a:prstGeom>
          <a:solidFill>
            <a:srgbClr val="F57413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7" name="Hexágono 96"/>
          <p:cNvSpPr/>
          <p:nvPr/>
        </p:nvSpPr>
        <p:spPr>
          <a:xfrm>
            <a:off x="2772670" y="5087897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8" name="Hexágono 97"/>
          <p:cNvSpPr/>
          <p:nvPr/>
        </p:nvSpPr>
        <p:spPr>
          <a:xfrm>
            <a:off x="4642337" y="6111789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99" name="Hexágono 98"/>
          <p:cNvSpPr/>
          <p:nvPr/>
        </p:nvSpPr>
        <p:spPr>
          <a:xfrm>
            <a:off x="4635571" y="8030334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01" name="Hexágono 100"/>
          <p:cNvSpPr/>
          <p:nvPr/>
        </p:nvSpPr>
        <p:spPr>
          <a:xfrm>
            <a:off x="808894" y="9941196"/>
            <a:ext cx="2227384" cy="1852246"/>
          </a:xfrm>
          <a:prstGeom prst="hexagon">
            <a:avLst/>
          </a:prstGeom>
          <a:solidFill>
            <a:srgbClr val="F57413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/>
          </a:p>
        </p:txBody>
      </p:sp>
      <p:sp>
        <p:nvSpPr>
          <p:cNvPr id="102" name="Hexágono 101"/>
          <p:cNvSpPr/>
          <p:nvPr/>
        </p:nvSpPr>
        <p:spPr>
          <a:xfrm>
            <a:off x="808894" y="11950142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/>
          </a:p>
        </p:txBody>
      </p:sp>
      <p:sp>
        <p:nvSpPr>
          <p:cNvPr id="103" name="Hexágono 102"/>
          <p:cNvSpPr/>
          <p:nvPr/>
        </p:nvSpPr>
        <p:spPr>
          <a:xfrm>
            <a:off x="769405" y="13992423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/>
          </a:p>
        </p:txBody>
      </p:sp>
      <p:sp>
        <p:nvSpPr>
          <p:cNvPr id="104" name="Hexágono 103"/>
          <p:cNvSpPr/>
          <p:nvPr/>
        </p:nvSpPr>
        <p:spPr>
          <a:xfrm>
            <a:off x="2704324" y="15024054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07" name="Hexágono 106"/>
          <p:cNvSpPr/>
          <p:nvPr/>
        </p:nvSpPr>
        <p:spPr>
          <a:xfrm>
            <a:off x="15968708" y="6238847"/>
            <a:ext cx="2227384" cy="1852246"/>
          </a:xfrm>
          <a:prstGeom prst="hexagon">
            <a:avLst/>
          </a:prstGeom>
          <a:solidFill>
            <a:srgbClr val="CE0CB7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08" name="Hexágono 107"/>
          <p:cNvSpPr/>
          <p:nvPr/>
        </p:nvSpPr>
        <p:spPr>
          <a:xfrm>
            <a:off x="14068277" y="7207598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09" name="Hexágono 108"/>
          <p:cNvSpPr/>
          <p:nvPr/>
        </p:nvSpPr>
        <p:spPr>
          <a:xfrm>
            <a:off x="12211132" y="6207410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0" name="Hexágono 109"/>
          <p:cNvSpPr/>
          <p:nvPr/>
        </p:nvSpPr>
        <p:spPr>
          <a:xfrm>
            <a:off x="10273119" y="5239921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1" name="Hexágono 110"/>
          <p:cNvSpPr/>
          <p:nvPr/>
        </p:nvSpPr>
        <p:spPr>
          <a:xfrm>
            <a:off x="8412856" y="4161774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2" name="Hexágono 111"/>
          <p:cNvSpPr/>
          <p:nvPr/>
        </p:nvSpPr>
        <p:spPr>
          <a:xfrm>
            <a:off x="6552593" y="3103579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3" name="Hexágono 112"/>
          <p:cNvSpPr/>
          <p:nvPr/>
        </p:nvSpPr>
        <p:spPr>
          <a:xfrm>
            <a:off x="4552260" y="2148631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4" name="Hexágono 113"/>
          <p:cNvSpPr/>
          <p:nvPr/>
        </p:nvSpPr>
        <p:spPr>
          <a:xfrm>
            <a:off x="2628126" y="1190956"/>
            <a:ext cx="2227384" cy="1852246"/>
          </a:xfrm>
          <a:prstGeom prst="hexagon">
            <a:avLst/>
          </a:prstGeom>
          <a:solidFill>
            <a:srgbClr val="F57413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5" name="Hexágono 114"/>
          <p:cNvSpPr/>
          <p:nvPr/>
        </p:nvSpPr>
        <p:spPr>
          <a:xfrm>
            <a:off x="735468" y="2113632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/>
          </a:p>
        </p:txBody>
      </p:sp>
      <p:sp>
        <p:nvSpPr>
          <p:cNvPr id="116" name="Hexágono 115"/>
          <p:cNvSpPr/>
          <p:nvPr/>
        </p:nvSpPr>
        <p:spPr>
          <a:xfrm>
            <a:off x="844061" y="4103158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/>
          </a:p>
        </p:txBody>
      </p:sp>
      <p:sp>
        <p:nvSpPr>
          <p:cNvPr id="117" name="Hexágono 116"/>
          <p:cNvSpPr/>
          <p:nvPr/>
        </p:nvSpPr>
        <p:spPr>
          <a:xfrm>
            <a:off x="14125061" y="1152427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8" name="Hexágono 117"/>
          <p:cNvSpPr/>
          <p:nvPr/>
        </p:nvSpPr>
        <p:spPr>
          <a:xfrm>
            <a:off x="14044523" y="319204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19" name="Hexágono 118"/>
          <p:cNvSpPr/>
          <p:nvPr/>
        </p:nvSpPr>
        <p:spPr>
          <a:xfrm>
            <a:off x="15950175" y="4233754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0" name="Hexágono 119"/>
          <p:cNvSpPr/>
          <p:nvPr/>
        </p:nvSpPr>
        <p:spPr>
          <a:xfrm>
            <a:off x="21805517" y="5529570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1" name="Hexágono 120"/>
          <p:cNvSpPr/>
          <p:nvPr/>
        </p:nvSpPr>
        <p:spPr>
          <a:xfrm>
            <a:off x="23712089" y="456583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2" name="Hexágono 121"/>
          <p:cNvSpPr/>
          <p:nvPr/>
        </p:nvSpPr>
        <p:spPr>
          <a:xfrm>
            <a:off x="12157435" y="214024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3" name="Hexágono 122"/>
          <p:cNvSpPr/>
          <p:nvPr/>
        </p:nvSpPr>
        <p:spPr>
          <a:xfrm>
            <a:off x="16128139" y="303623"/>
            <a:ext cx="2227384" cy="1852246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4" name="Hexágono 123"/>
          <p:cNvSpPr/>
          <p:nvPr/>
        </p:nvSpPr>
        <p:spPr>
          <a:xfrm>
            <a:off x="17971316" y="1384345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5" name="Hexágono 124"/>
          <p:cNvSpPr/>
          <p:nvPr/>
        </p:nvSpPr>
        <p:spPr>
          <a:xfrm>
            <a:off x="19833593" y="2493690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6" name="Hexágono 125"/>
          <p:cNvSpPr/>
          <p:nvPr/>
        </p:nvSpPr>
        <p:spPr>
          <a:xfrm>
            <a:off x="19898945" y="4572633"/>
            <a:ext cx="2227384" cy="1852246"/>
          </a:xfrm>
          <a:prstGeom prst="hexagon">
            <a:avLst/>
          </a:prstGeom>
          <a:solidFill>
            <a:srgbClr val="C0000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7" name="Hexágono 126"/>
          <p:cNvSpPr/>
          <p:nvPr/>
        </p:nvSpPr>
        <p:spPr>
          <a:xfrm>
            <a:off x="8702211" y="20526497"/>
            <a:ext cx="45719" cy="45719"/>
          </a:xfrm>
          <a:prstGeom prst="hexagon">
            <a:avLst/>
          </a:prstGeom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28" name="CaixaDeTexto 127"/>
          <p:cNvSpPr txBox="1"/>
          <p:nvPr/>
        </p:nvSpPr>
        <p:spPr>
          <a:xfrm>
            <a:off x="9362741" y="16950876"/>
            <a:ext cx="337500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4991055" y="15846082"/>
            <a:ext cx="63991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6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1331841" y="10359487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34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29" name="CaixaDeTexto 128"/>
          <p:cNvSpPr txBox="1"/>
          <p:nvPr/>
        </p:nvSpPr>
        <p:spPr>
          <a:xfrm>
            <a:off x="1374999" y="12322606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33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34" name="CaixaDeTexto 133"/>
          <p:cNvSpPr txBox="1"/>
          <p:nvPr/>
        </p:nvSpPr>
        <p:spPr>
          <a:xfrm>
            <a:off x="25869507" y="9536240"/>
            <a:ext cx="1095173" cy="1200329"/>
          </a:xfrm>
          <a:prstGeom prst="rect">
            <a:avLst/>
          </a:prstGeom>
          <a:solidFill>
            <a:srgbClr val="CE0CB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18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35" name="CaixaDeTexto 134"/>
          <p:cNvSpPr txBox="1"/>
          <p:nvPr/>
        </p:nvSpPr>
        <p:spPr>
          <a:xfrm>
            <a:off x="27818565" y="1234746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14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36" name="CaixaDeTexto 135"/>
          <p:cNvSpPr txBox="1"/>
          <p:nvPr/>
        </p:nvSpPr>
        <p:spPr>
          <a:xfrm>
            <a:off x="22194372" y="13417692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11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37" name="CaixaDeTexto 136"/>
          <p:cNvSpPr txBox="1"/>
          <p:nvPr/>
        </p:nvSpPr>
        <p:spPr>
          <a:xfrm>
            <a:off x="16707666" y="52035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53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38" name="CaixaDeTexto 137"/>
          <p:cNvSpPr txBox="1"/>
          <p:nvPr/>
        </p:nvSpPr>
        <p:spPr>
          <a:xfrm>
            <a:off x="27459510" y="5210548"/>
            <a:ext cx="224773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CHEGADA</a:t>
            </a:r>
          </a:p>
        </p:txBody>
      </p:sp>
      <p:sp>
        <p:nvSpPr>
          <p:cNvPr id="139" name="CaixaDeTexto 138"/>
          <p:cNvSpPr txBox="1"/>
          <p:nvPr/>
        </p:nvSpPr>
        <p:spPr>
          <a:xfrm>
            <a:off x="1235317" y="2296061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40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0" name="CaixaDeTexto 139"/>
          <p:cNvSpPr txBox="1"/>
          <p:nvPr/>
        </p:nvSpPr>
        <p:spPr>
          <a:xfrm>
            <a:off x="22466976" y="591025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57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1" name="CaixaDeTexto 140"/>
          <p:cNvSpPr txBox="1"/>
          <p:nvPr/>
        </p:nvSpPr>
        <p:spPr>
          <a:xfrm>
            <a:off x="20423020" y="287412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55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3" name="CaixaDeTexto 142"/>
          <p:cNvSpPr txBox="1"/>
          <p:nvPr/>
        </p:nvSpPr>
        <p:spPr>
          <a:xfrm>
            <a:off x="16539718" y="660743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48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5" name="CaixaDeTexto 144"/>
          <p:cNvSpPr txBox="1"/>
          <p:nvPr/>
        </p:nvSpPr>
        <p:spPr>
          <a:xfrm>
            <a:off x="12756304" y="6521558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46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6" name="CaixaDeTexto 145"/>
          <p:cNvSpPr txBox="1"/>
          <p:nvPr/>
        </p:nvSpPr>
        <p:spPr>
          <a:xfrm>
            <a:off x="7144614" y="3561541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43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48" name="CaixaDeTexto 147"/>
          <p:cNvSpPr txBox="1"/>
          <p:nvPr/>
        </p:nvSpPr>
        <p:spPr>
          <a:xfrm>
            <a:off x="12920997" y="10650561"/>
            <a:ext cx="1095172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25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175" name="CaixaDeTexto 174"/>
          <p:cNvSpPr txBox="1"/>
          <p:nvPr/>
        </p:nvSpPr>
        <p:spPr>
          <a:xfrm>
            <a:off x="29620119" y="11559816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15</a:t>
            </a:r>
          </a:p>
        </p:txBody>
      </p:sp>
      <p:sp>
        <p:nvSpPr>
          <p:cNvPr id="176" name="CaixaDeTexto 175"/>
          <p:cNvSpPr txBox="1"/>
          <p:nvPr/>
        </p:nvSpPr>
        <p:spPr>
          <a:xfrm>
            <a:off x="22157466" y="15741596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10</a:t>
            </a:r>
          </a:p>
        </p:txBody>
      </p:sp>
      <p:sp>
        <p:nvSpPr>
          <p:cNvPr id="177" name="CaixaDeTexto 176"/>
          <p:cNvSpPr txBox="1"/>
          <p:nvPr/>
        </p:nvSpPr>
        <p:spPr>
          <a:xfrm>
            <a:off x="25947671" y="13648524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13</a:t>
            </a:r>
          </a:p>
        </p:txBody>
      </p:sp>
      <p:sp>
        <p:nvSpPr>
          <p:cNvPr id="179" name="CaixaDeTexto 178"/>
          <p:cNvSpPr txBox="1"/>
          <p:nvPr/>
        </p:nvSpPr>
        <p:spPr>
          <a:xfrm>
            <a:off x="18732623" y="15905712"/>
            <a:ext cx="63991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>
                <a:latin typeface="Baskerville Old Face" panose="02020602080505020303" pitchFamily="18" charset="0"/>
              </a:rPr>
              <a:t>8</a:t>
            </a:r>
            <a:endParaRPr lang="pt-BR" sz="7200" b="1" dirty="0" smtClean="0">
              <a:latin typeface="Baskerville Old Face" panose="02020602080505020303" pitchFamily="18" charset="0"/>
            </a:endParaRPr>
          </a:p>
        </p:txBody>
      </p:sp>
      <p:sp>
        <p:nvSpPr>
          <p:cNvPr id="180" name="CaixaDeTexto 179"/>
          <p:cNvSpPr txBox="1"/>
          <p:nvPr/>
        </p:nvSpPr>
        <p:spPr>
          <a:xfrm>
            <a:off x="16811434" y="16935067"/>
            <a:ext cx="63991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>
                <a:latin typeface="Baskerville Old Face" panose="02020602080505020303" pitchFamily="18" charset="0"/>
              </a:rPr>
              <a:t>7</a:t>
            </a:r>
            <a:endParaRPr lang="pt-BR" sz="7200" b="1" dirty="0" smtClean="0">
              <a:latin typeface="Baskerville Old Face" panose="02020602080505020303" pitchFamily="18" charset="0"/>
            </a:endParaRPr>
          </a:p>
        </p:txBody>
      </p:sp>
      <p:sp>
        <p:nvSpPr>
          <p:cNvPr id="181" name="CaixaDeTexto 180"/>
          <p:cNvSpPr txBox="1"/>
          <p:nvPr/>
        </p:nvSpPr>
        <p:spPr>
          <a:xfrm>
            <a:off x="12211444" y="16935066"/>
            <a:ext cx="231024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VOLTE </a:t>
            </a:r>
          </a:p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AO INÍCIO DO</a:t>
            </a:r>
          </a:p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 JOGO</a:t>
            </a:r>
          </a:p>
        </p:txBody>
      </p:sp>
      <p:sp>
        <p:nvSpPr>
          <p:cNvPr id="184" name="CaixaDeTexto 183"/>
          <p:cNvSpPr txBox="1"/>
          <p:nvPr/>
        </p:nvSpPr>
        <p:spPr>
          <a:xfrm>
            <a:off x="1356078" y="14410714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32</a:t>
            </a:r>
          </a:p>
        </p:txBody>
      </p:sp>
      <p:sp>
        <p:nvSpPr>
          <p:cNvPr id="187" name="CaixaDeTexto 186"/>
          <p:cNvSpPr txBox="1"/>
          <p:nvPr/>
        </p:nvSpPr>
        <p:spPr>
          <a:xfrm>
            <a:off x="9090593" y="10666132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27</a:t>
            </a:r>
          </a:p>
        </p:txBody>
      </p:sp>
      <p:sp>
        <p:nvSpPr>
          <p:cNvPr id="189" name="CaixaDeTexto 188"/>
          <p:cNvSpPr txBox="1"/>
          <p:nvPr/>
        </p:nvSpPr>
        <p:spPr>
          <a:xfrm>
            <a:off x="16630464" y="1059311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23</a:t>
            </a:r>
          </a:p>
        </p:txBody>
      </p:sp>
      <p:sp>
        <p:nvSpPr>
          <p:cNvPr id="190" name="CaixaDeTexto 189"/>
          <p:cNvSpPr txBox="1"/>
          <p:nvPr/>
        </p:nvSpPr>
        <p:spPr>
          <a:xfrm>
            <a:off x="14753512" y="11517800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24</a:t>
            </a:r>
          </a:p>
        </p:txBody>
      </p:sp>
      <p:sp>
        <p:nvSpPr>
          <p:cNvPr id="192" name="CaixaDeTexto 191"/>
          <p:cNvSpPr txBox="1"/>
          <p:nvPr/>
        </p:nvSpPr>
        <p:spPr>
          <a:xfrm>
            <a:off x="24080754" y="864666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19</a:t>
            </a:r>
          </a:p>
        </p:txBody>
      </p:sp>
      <p:sp>
        <p:nvSpPr>
          <p:cNvPr id="193" name="CaixaDeTexto 192"/>
          <p:cNvSpPr txBox="1"/>
          <p:nvPr/>
        </p:nvSpPr>
        <p:spPr>
          <a:xfrm>
            <a:off x="26166493" y="5958454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59</a:t>
            </a:r>
          </a:p>
        </p:txBody>
      </p:sp>
      <p:sp>
        <p:nvSpPr>
          <p:cNvPr id="195" name="CaixaDeTexto 194"/>
          <p:cNvSpPr txBox="1"/>
          <p:nvPr/>
        </p:nvSpPr>
        <p:spPr>
          <a:xfrm>
            <a:off x="20560404" y="5032331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56</a:t>
            </a:r>
          </a:p>
        </p:txBody>
      </p:sp>
      <p:sp>
        <p:nvSpPr>
          <p:cNvPr id="196" name="CaixaDeTexto 195"/>
          <p:cNvSpPr txBox="1"/>
          <p:nvPr/>
        </p:nvSpPr>
        <p:spPr>
          <a:xfrm>
            <a:off x="18510303" y="1839166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54</a:t>
            </a:r>
          </a:p>
        </p:txBody>
      </p:sp>
      <p:sp>
        <p:nvSpPr>
          <p:cNvPr id="197" name="CaixaDeTexto 196"/>
          <p:cNvSpPr txBox="1"/>
          <p:nvPr/>
        </p:nvSpPr>
        <p:spPr>
          <a:xfrm>
            <a:off x="14696410" y="163790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52</a:t>
            </a:r>
          </a:p>
        </p:txBody>
      </p:sp>
      <p:sp>
        <p:nvSpPr>
          <p:cNvPr id="198" name="CaixaDeTexto 197"/>
          <p:cNvSpPr txBox="1"/>
          <p:nvPr/>
        </p:nvSpPr>
        <p:spPr>
          <a:xfrm>
            <a:off x="14691167" y="3540317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50</a:t>
            </a:r>
          </a:p>
        </p:txBody>
      </p:sp>
      <p:sp>
        <p:nvSpPr>
          <p:cNvPr id="199" name="CaixaDeTexto 198"/>
          <p:cNvSpPr txBox="1"/>
          <p:nvPr/>
        </p:nvSpPr>
        <p:spPr>
          <a:xfrm>
            <a:off x="16421847" y="4526715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49</a:t>
            </a:r>
          </a:p>
        </p:txBody>
      </p:sp>
      <p:sp>
        <p:nvSpPr>
          <p:cNvPr id="200" name="CaixaDeTexto 199"/>
          <p:cNvSpPr txBox="1"/>
          <p:nvPr/>
        </p:nvSpPr>
        <p:spPr>
          <a:xfrm>
            <a:off x="10857750" y="5590160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45</a:t>
            </a:r>
          </a:p>
        </p:txBody>
      </p:sp>
      <p:sp>
        <p:nvSpPr>
          <p:cNvPr id="202" name="CaixaDeTexto 201"/>
          <p:cNvSpPr txBox="1"/>
          <p:nvPr/>
        </p:nvSpPr>
        <p:spPr>
          <a:xfrm>
            <a:off x="5118366" y="2558540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42</a:t>
            </a:r>
          </a:p>
        </p:txBody>
      </p:sp>
      <p:sp>
        <p:nvSpPr>
          <p:cNvPr id="203" name="CaixaDeTexto 202"/>
          <p:cNvSpPr txBox="1"/>
          <p:nvPr/>
        </p:nvSpPr>
        <p:spPr>
          <a:xfrm>
            <a:off x="3168407" y="164079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41</a:t>
            </a:r>
          </a:p>
        </p:txBody>
      </p:sp>
      <p:sp>
        <p:nvSpPr>
          <p:cNvPr id="204" name="CaixaDeTexto 203"/>
          <p:cNvSpPr txBox="1"/>
          <p:nvPr/>
        </p:nvSpPr>
        <p:spPr>
          <a:xfrm>
            <a:off x="1410167" y="4491955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39</a:t>
            </a:r>
          </a:p>
        </p:txBody>
      </p:sp>
      <p:sp>
        <p:nvSpPr>
          <p:cNvPr id="205" name="CaixaDeTexto 204"/>
          <p:cNvSpPr txBox="1"/>
          <p:nvPr/>
        </p:nvSpPr>
        <p:spPr>
          <a:xfrm>
            <a:off x="5258016" y="6559656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37</a:t>
            </a:r>
          </a:p>
        </p:txBody>
      </p:sp>
      <p:sp>
        <p:nvSpPr>
          <p:cNvPr id="206" name="CaixaDeTexto 205"/>
          <p:cNvSpPr txBox="1"/>
          <p:nvPr/>
        </p:nvSpPr>
        <p:spPr>
          <a:xfrm>
            <a:off x="5209048" y="845328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36</a:t>
            </a:r>
          </a:p>
        </p:txBody>
      </p:sp>
      <p:sp>
        <p:nvSpPr>
          <p:cNvPr id="207" name="CaixaDeTexto 206"/>
          <p:cNvSpPr txBox="1"/>
          <p:nvPr/>
        </p:nvSpPr>
        <p:spPr>
          <a:xfrm>
            <a:off x="3370845" y="15414755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31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2987396" y="19880062"/>
            <a:ext cx="91630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Trilha da </a:t>
            </a:r>
            <a:r>
              <a:rPr lang="pt-BR" sz="72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Aprendizagem</a:t>
            </a:r>
            <a:endParaRPr lang="pt-BR" sz="7200" b="1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4" name="AutoShape 2" descr="Bacharelado em Ciências Contábeis | Antonio Meneghetti Faculdade"/>
          <p:cNvSpPr>
            <a:spLocks noChangeAspect="1" noChangeArrowheads="1"/>
          </p:cNvSpPr>
          <p:nvPr/>
        </p:nvSpPr>
        <p:spPr bwMode="auto">
          <a:xfrm>
            <a:off x="25150431" y="1787544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8" name="Picture 4" descr="Bacharelado em Ciências Contábeis | Antonio Meneghetti Faculda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5249" y="17339667"/>
            <a:ext cx="6466799" cy="287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7771" y="17673666"/>
            <a:ext cx="1325481" cy="216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Hexágono 129"/>
          <p:cNvSpPr/>
          <p:nvPr/>
        </p:nvSpPr>
        <p:spPr>
          <a:xfrm>
            <a:off x="8469256" y="18627981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31" name="CaixaDeTexto 130"/>
          <p:cNvSpPr txBox="1"/>
          <p:nvPr/>
        </p:nvSpPr>
        <p:spPr>
          <a:xfrm>
            <a:off x="9295319" y="18953939"/>
            <a:ext cx="639920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>
                <a:latin typeface="Baskerville Old Face" panose="02020602080505020303" pitchFamily="18" charset="0"/>
              </a:rPr>
              <a:t>2</a:t>
            </a:r>
            <a:endParaRPr lang="pt-BR" sz="7200" b="1" dirty="0" smtClean="0">
              <a:latin typeface="Baskerville Old Face" panose="02020602080505020303" pitchFamily="18" charset="0"/>
            </a:endParaRPr>
          </a:p>
        </p:txBody>
      </p:sp>
      <p:sp>
        <p:nvSpPr>
          <p:cNvPr id="149" name="Hexágono 148"/>
          <p:cNvSpPr/>
          <p:nvPr/>
        </p:nvSpPr>
        <p:spPr>
          <a:xfrm>
            <a:off x="6539640" y="11137897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1" name="Hexágono 150"/>
          <p:cNvSpPr/>
          <p:nvPr/>
        </p:nvSpPr>
        <p:spPr>
          <a:xfrm>
            <a:off x="10413558" y="9299821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2" name="Hexágono 151"/>
          <p:cNvSpPr/>
          <p:nvPr/>
        </p:nvSpPr>
        <p:spPr>
          <a:xfrm>
            <a:off x="10279080" y="15672843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3" name="Hexágono 152"/>
          <p:cNvSpPr/>
          <p:nvPr/>
        </p:nvSpPr>
        <p:spPr>
          <a:xfrm>
            <a:off x="17884728" y="11206345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4" name="Hexágono 153"/>
          <p:cNvSpPr/>
          <p:nvPr/>
        </p:nvSpPr>
        <p:spPr>
          <a:xfrm>
            <a:off x="19746224" y="10170400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5" name="Hexágono 154"/>
          <p:cNvSpPr/>
          <p:nvPr/>
        </p:nvSpPr>
        <p:spPr>
          <a:xfrm>
            <a:off x="21612668" y="915680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6" name="Hexágono 155"/>
          <p:cNvSpPr/>
          <p:nvPr/>
        </p:nvSpPr>
        <p:spPr>
          <a:xfrm>
            <a:off x="29054013" y="9189598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7" name="Hexágono 156"/>
          <p:cNvSpPr/>
          <p:nvPr/>
        </p:nvSpPr>
        <p:spPr>
          <a:xfrm>
            <a:off x="23454358" y="1217949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8" name="Hexágono 157"/>
          <p:cNvSpPr/>
          <p:nvPr/>
        </p:nvSpPr>
        <p:spPr>
          <a:xfrm>
            <a:off x="21628266" y="13274749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59" name="Hexágono 158"/>
          <p:cNvSpPr/>
          <p:nvPr/>
        </p:nvSpPr>
        <p:spPr>
          <a:xfrm>
            <a:off x="19798304" y="16512269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60" name="Hexágono 159"/>
          <p:cNvSpPr/>
          <p:nvPr/>
        </p:nvSpPr>
        <p:spPr>
          <a:xfrm>
            <a:off x="2755700" y="9087065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61" name="Hexágono 160"/>
          <p:cNvSpPr/>
          <p:nvPr/>
        </p:nvSpPr>
        <p:spPr>
          <a:xfrm>
            <a:off x="4670470" y="14200211"/>
            <a:ext cx="2227384" cy="1852246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62" name="Hexágono 161"/>
          <p:cNvSpPr/>
          <p:nvPr/>
        </p:nvSpPr>
        <p:spPr>
          <a:xfrm>
            <a:off x="6568531" y="13213843"/>
            <a:ext cx="2227384" cy="1852246"/>
          </a:xfrm>
          <a:prstGeom prst="hexagon">
            <a:avLst/>
          </a:prstGeom>
          <a:solidFill>
            <a:srgbClr val="00B050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200"/>
          </a:p>
        </p:txBody>
      </p:sp>
      <p:sp>
        <p:nvSpPr>
          <p:cNvPr id="168" name="CaixaDeTexto 167"/>
          <p:cNvSpPr txBox="1"/>
          <p:nvPr/>
        </p:nvSpPr>
        <p:spPr>
          <a:xfrm>
            <a:off x="11115205" y="16014919"/>
            <a:ext cx="63991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>
                <a:latin typeface="Baskerville Old Face" panose="02020602080505020303" pitchFamily="18" charset="0"/>
              </a:rPr>
              <a:t>4</a:t>
            </a:r>
            <a:endParaRPr lang="pt-BR" sz="7200" b="1" dirty="0" smtClean="0">
              <a:latin typeface="Baskerville Old Face" panose="02020602080505020303" pitchFamily="18" charset="0"/>
            </a:endParaRPr>
          </a:p>
        </p:txBody>
      </p:sp>
      <p:sp>
        <p:nvSpPr>
          <p:cNvPr id="171" name="CaixaDeTexto 170"/>
          <p:cNvSpPr txBox="1"/>
          <p:nvPr/>
        </p:nvSpPr>
        <p:spPr>
          <a:xfrm>
            <a:off x="24011505" y="12545962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12</a:t>
            </a:r>
          </a:p>
        </p:txBody>
      </p:sp>
      <p:sp>
        <p:nvSpPr>
          <p:cNvPr id="172" name="CaixaDeTexto 171"/>
          <p:cNvSpPr txBox="1"/>
          <p:nvPr/>
        </p:nvSpPr>
        <p:spPr>
          <a:xfrm>
            <a:off x="29620119" y="9536240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16</a:t>
            </a:r>
          </a:p>
        </p:txBody>
      </p:sp>
      <p:sp>
        <p:nvSpPr>
          <p:cNvPr id="209" name="CaixaDeTexto 208"/>
          <p:cNvSpPr txBox="1"/>
          <p:nvPr/>
        </p:nvSpPr>
        <p:spPr>
          <a:xfrm>
            <a:off x="22260660" y="9561007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20</a:t>
            </a:r>
          </a:p>
        </p:txBody>
      </p:sp>
      <p:sp>
        <p:nvSpPr>
          <p:cNvPr id="211" name="CaixaDeTexto 210"/>
          <p:cNvSpPr txBox="1"/>
          <p:nvPr/>
        </p:nvSpPr>
        <p:spPr>
          <a:xfrm>
            <a:off x="18475916" y="11495373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22</a:t>
            </a:r>
            <a:endParaRPr lang="pt-BR" sz="7200" b="1" dirty="0">
              <a:latin typeface="Baskerville Old Face" panose="02020602080505020303" pitchFamily="18" charset="0"/>
            </a:endParaRPr>
          </a:p>
        </p:txBody>
      </p:sp>
      <p:sp>
        <p:nvSpPr>
          <p:cNvPr id="213" name="CaixaDeTexto 212"/>
          <p:cNvSpPr txBox="1"/>
          <p:nvPr/>
        </p:nvSpPr>
        <p:spPr>
          <a:xfrm>
            <a:off x="7118511" y="1151779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28</a:t>
            </a:r>
          </a:p>
        </p:txBody>
      </p:sp>
      <p:sp>
        <p:nvSpPr>
          <p:cNvPr id="215" name="CaixaDeTexto 214"/>
          <p:cNvSpPr txBox="1"/>
          <p:nvPr/>
        </p:nvSpPr>
        <p:spPr>
          <a:xfrm>
            <a:off x="5248151" y="14587179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30</a:t>
            </a:r>
          </a:p>
        </p:txBody>
      </p:sp>
      <p:sp>
        <p:nvSpPr>
          <p:cNvPr id="216" name="CaixaDeTexto 215"/>
          <p:cNvSpPr txBox="1"/>
          <p:nvPr/>
        </p:nvSpPr>
        <p:spPr>
          <a:xfrm>
            <a:off x="3309814" y="9333468"/>
            <a:ext cx="1095173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7200" b="1" dirty="0" smtClean="0">
                <a:latin typeface="Baskerville Old Face" panose="02020602080505020303" pitchFamily="18" charset="0"/>
              </a:rPr>
              <a:t>35</a:t>
            </a:r>
          </a:p>
        </p:txBody>
      </p:sp>
      <p:sp>
        <p:nvSpPr>
          <p:cNvPr id="217" name="CaixaDeTexto 216"/>
          <p:cNvSpPr txBox="1"/>
          <p:nvPr/>
        </p:nvSpPr>
        <p:spPr>
          <a:xfrm>
            <a:off x="19740588" y="10549522"/>
            <a:ext cx="2258953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RETORNE 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5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CASAS</a:t>
            </a:r>
          </a:p>
        </p:txBody>
      </p:sp>
      <p:sp>
        <p:nvSpPr>
          <p:cNvPr id="218" name="CaixaDeTexto 217"/>
          <p:cNvSpPr txBox="1"/>
          <p:nvPr/>
        </p:nvSpPr>
        <p:spPr>
          <a:xfrm>
            <a:off x="27357037" y="8275014"/>
            <a:ext cx="1980029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AVANCE 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3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CASAS</a:t>
            </a:r>
          </a:p>
        </p:txBody>
      </p:sp>
      <p:sp>
        <p:nvSpPr>
          <p:cNvPr id="219" name="CaixaDeTexto 218"/>
          <p:cNvSpPr txBox="1"/>
          <p:nvPr/>
        </p:nvSpPr>
        <p:spPr>
          <a:xfrm>
            <a:off x="21753953" y="13600046"/>
            <a:ext cx="1883849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FIQUE</a:t>
            </a:r>
          </a:p>
          <a:p>
            <a:pPr algn="ctr"/>
            <a:r>
              <a:rPr lang="pt-BR" sz="2400" b="1" dirty="0">
                <a:latin typeface="Baskerville Old Face" panose="02020602080505020303" pitchFamily="18" charset="0"/>
              </a:rPr>
              <a:t>1</a:t>
            </a:r>
            <a:r>
              <a:rPr lang="pt-BR" sz="2400" b="1" dirty="0" smtClean="0">
                <a:latin typeface="Baskerville Old Face" panose="02020602080505020303" pitchFamily="18" charset="0"/>
              </a:rPr>
              <a:t> RODADA</a:t>
            </a:r>
          </a:p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SEM JOGAR</a:t>
            </a:r>
          </a:p>
        </p:txBody>
      </p:sp>
      <p:sp>
        <p:nvSpPr>
          <p:cNvPr id="220" name="CaixaDeTexto 219"/>
          <p:cNvSpPr txBox="1"/>
          <p:nvPr/>
        </p:nvSpPr>
        <p:spPr>
          <a:xfrm>
            <a:off x="8268968" y="4454987"/>
            <a:ext cx="2507417" cy="147732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JOGUE O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DADO DUAS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VEZES</a:t>
            </a:r>
          </a:p>
        </p:txBody>
      </p:sp>
      <p:sp>
        <p:nvSpPr>
          <p:cNvPr id="221" name="CaixaDeTexto 220"/>
          <p:cNvSpPr txBox="1"/>
          <p:nvPr/>
        </p:nvSpPr>
        <p:spPr>
          <a:xfrm>
            <a:off x="6743504" y="13417692"/>
            <a:ext cx="1877438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AVANCE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6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CASAS</a:t>
            </a:r>
          </a:p>
        </p:txBody>
      </p:sp>
      <p:sp>
        <p:nvSpPr>
          <p:cNvPr id="222" name="CaixaDeTexto 221"/>
          <p:cNvSpPr txBox="1"/>
          <p:nvPr/>
        </p:nvSpPr>
        <p:spPr>
          <a:xfrm>
            <a:off x="2847133" y="5464317"/>
            <a:ext cx="2037737" cy="132343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VOLTE </a:t>
            </a:r>
          </a:p>
          <a:p>
            <a:pPr algn="ctr"/>
            <a:r>
              <a:rPr lang="pt-BR" sz="2400" b="1" dirty="0" smtClean="0">
                <a:latin typeface="Baskerville Old Face" panose="02020602080505020303" pitchFamily="18" charset="0"/>
              </a:rPr>
              <a:t>ATÉ A CASA 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28</a:t>
            </a:r>
          </a:p>
        </p:txBody>
      </p:sp>
      <p:sp>
        <p:nvSpPr>
          <p:cNvPr id="223" name="CaixaDeTexto 222"/>
          <p:cNvSpPr txBox="1"/>
          <p:nvPr/>
        </p:nvSpPr>
        <p:spPr>
          <a:xfrm>
            <a:off x="13963844" y="7517749"/>
            <a:ext cx="2331086" cy="147732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AVANCE 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ATÉ A CASA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54</a:t>
            </a:r>
          </a:p>
        </p:txBody>
      </p:sp>
      <p:sp>
        <p:nvSpPr>
          <p:cNvPr id="224" name="CaixaDeTexto 223"/>
          <p:cNvSpPr txBox="1"/>
          <p:nvPr/>
        </p:nvSpPr>
        <p:spPr>
          <a:xfrm>
            <a:off x="23665625" y="4851496"/>
            <a:ext cx="2331086" cy="147732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RETORNE 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ATÉ A CASA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54</a:t>
            </a:r>
          </a:p>
        </p:txBody>
      </p:sp>
      <p:sp>
        <p:nvSpPr>
          <p:cNvPr id="225" name="CaixaDeTexto 224"/>
          <p:cNvSpPr txBox="1"/>
          <p:nvPr/>
        </p:nvSpPr>
        <p:spPr>
          <a:xfrm>
            <a:off x="12211132" y="2173114"/>
            <a:ext cx="2008883" cy="187743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FIQUE 2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RODADAS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SEM 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JOGAR</a:t>
            </a:r>
          </a:p>
        </p:txBody>
      </p:sp>
      <p:sp>
        <p:nvSpPr>
          <p:cNvPr id="226" name="CaixaDeTexto 225"/>
          <p:cNvSpPr txBox="1"/>
          <p:nvPr/>
        </p:nvSpPr>
        <p:spPr>
          <a:xfrm>
            <a:off x="10258364" y="9559890"/>
            <a:ext cx="2424061" cy="143116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VOLTE 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ATÉ  A CASA</a:t>
            </a:r>
          </a:p>
          <a:p>
            <a:pPr algn="ctr"/>
            <a:r>
              <a:rPr lang="pt-BR" sz="2900" b="1" dirty="0" smtClean="0">
                <a:latin typeface="Baskerville Old Face" panose="02020602080505020303" pitchFamily="18" charset="0"/>
              </a:rPr>
              <a:t>16</a:t>
            </a:r>
          </a:p>
        </p:txBody>
      </p:sp>
      <p:sp>
        <p:nvSpPr>
          <p:cNvPr id="228" name="CaixaDeTexto 227"/>
          <p:cNvSpPr txBox="1"/>
          <p:nvPr/>
        </p:nvSpPr>
        <p:spPr>
          <a:xfrm>
            <a:off x="19921981" y="16695193"/>
            <a:ext cx="1980029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AVANCE 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3</a:t>
            </a:r>
          </a:p>
          <a:p>
            <a:pPr algn="ctr"/>
            <a:r>
              <a:rPr lang="pt-BR" sz="3200" b="1" dirty="0" smtClean="0">
                <a:latin typeface="Baskerville Old Face" panose="02020602080505020303" pitchFamily="18" charset="0"/>
              </a:rPr>
              <a:t>CASAS</a:t>
            </a:r>
          </a:p>
        </p:txBody>
      </p:sp>
    </p:spTree>
    <p:extLst>
      <p:ext uri="{BB962C8B-B14F-4D97-AF65-F5344CB8AC3E}">
        <p14:creationId xmlns:p14="http://schemas.microsoft.com/office/powerpoint/2010/main" val="30722979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6151</TotalTime>
  <Words>105</Words>
  <Application>Microsoft Office PowerPoint</Application>
  <PresentationFormat>Personalizar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Eduarda Panerai Turchiello</dc:creator>
  <cp:lastModifiedBy>Maria</cp:lastModifiedBy>
  <cp:revision>34</cp:revision>
  <dcterms:created xsi:type="dcterms:W3CDTF">2025-09-05T01:22:08Z</dcterms:created>
  <dcterms:modified xsi:type="dcterms:W3CDTF">2025-11-28T00:25:19Z</dcterms:modified>
</cp:coreProperties>
</file>